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76" r:id="rId3"/>
  </p:sldIdLst>
  <p:sldSz cx="10080625" cy="9144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3CC4B"/>
    <a:srgbClr val="459BC7"/>
    <a:srgbClr val="03823B"/>
    <a:srgbClr val="0066AD"/>
    <a:srgbClr val="8B744B"/>
    <a:srgbClr val="002868"/>
    <a:srgbClr val="675C76"/>
    <a:srgbClr val="2E5C2D"/>
    <a:srgbClr val="860000"/>
    <a:srgbClr val="31313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6374" autoAdjust="0"/>
  </p:normalViewPr>
  <p:slideViewPr>
    <p:cSldViewPr snapToGrid="0">
      <p:cViewPr varScale="1">
        <p:scale>
          <a:sx n="84" d="100"/>
          <a:sy n="84" d="100"/>
        </p:scale>
        <p:origin x="2046"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756047" y="1496484"/>
            <a:ext cx="8568531" cy="3183467"/>
          </a:xfrm>
        </p:spPr>
        <p:txBody>
          <a:bodyPr anchor="b"/>
          <a:lstStyle>
            <a:lvl1pPr algn="ctr">
              <a:defRPr sz="6614"/>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260078" y="4802717"/>
            <a:ext cx="7560469" cy="2207683"/>
          </a:xfrm>
        </p:spPr>
        <p:txBody>
          <a:bodyPr/>
          <a:lstStyle>
            <a:lvl1pPr marL="0" indent="0" algn="ctr">
              <a:buNone/>
              <a:defRPr sz="2646"/>
            </a:lvl1pPr>
            <a:lvl2pPr marL="504017" indent="0" algn="ctr">
              <a:buNone/>
              <a:defRPr sz="2205"/>
            </a:lvl2pPr>
            <a:lvl3pPr marL="1008035" indent="0" algn="ctr">
              <a:buNone/>
              <a:defRPr sz="1984"/>
            </a:lvl3pPr>
            <a:lvl4pPr marL="1512052" indent="0" algn="ctr">
              <a:buNone/>
              <a:defRPr sz="1764"/>
            </a:lvl4pPr>
            <a:lvl5pPr marL="2016069" indent="0" algn="ctr">
              <a:buNone/>
              <a:defRPr sz="1764"/>
            </a:lvl5pPr>
            <a:lvl6pPr marL="2520086" indent="0" algn="ctr">
              <a:buNone/>
              <a:defRPr sz="1764"/>
            </a:lvl6pPr>
            <a:lvl7pPr marL="3024104" indent="0" algn="ctr">
              <a:buNone/>
              <a:defRPr sz="1764"/>
            </a:lvl7pPr>
            <a:lvl8pPr marL="3528121" indent="0" algn="ctr">
              <a:buNone/>
              <a:defRPr sz="1764"/>
            </a:lvl8pPr>
            <a:lvl9pPr marL="4032138" indent="0" algn="ctr">
              <a:buNone/>
              <a:defRPr sz="1764"/>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FF64A04D-FEAD-41D0-ABCB-2EFF059D7E74}" type="datetimeFigureOut">
              <a:rPr lang="es-MX" smtClean="0"/>
              <a:t>18/01/2021</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FA31D9B-AC77-4956-8306-2F08C8CE7D9C}" type="slidenum">
              <a:rPr lang="es-MX" smtClean="0"/>
              <a:t>‹Nº›</a:t>
            </a:fld>
            <a:endParaRPr lang="es-MX"/>
          </a:p>
        </p:txBody>
      </p:sp>
    </p:spTree>
    <p:extLst>
      <p:ext uri="{BB962C8B-B14F-4D97-AF65-F5344CB8AC3E}">
        <p14:creationId xmlns:p14="http://schemas.microsoft.com/office/powerpoint/2010/main" val="156725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FF64A04D-FEAD-41D0-ABCB-2EFF059D7E74}" type="datetimeFigureOut">
              <a:rPr lang="es-MX" smtClean="0"/>
              <a:t>18/01/2021</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FA31D9B-AC77-4956-8306-2F08C8CE7D9C}" type="slidenum">
              <a:rPr lang="es-MX" smtClean="0"/>
              <a:t>‹Nº›</a:t>
            </a:fld>
            <a:endParaRPr lang="es-MX"/>
          </a:p>
        </p:txBody>
      </p:sp>
    </p:spTree>
    <p:extLst>
      <p:ext uri="{BB962C8B-B14F-4D97-AF65-F5344CB8AC3E}">
        <p14:creationId xmlns:p14="http://schemas.microsoft.com/office/powerpoint/2010/main" val="42323243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13948" y="486834"/>
            <a:ext cx="2173635" cy="7749117"/>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93044" y="486834"/>
            <a:ext cx="6394896" cy="7749117"/>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FF64A04D-FEAD-41D0-ABCB-2EFF059D7E74}" type="datetimeFigureOut">
              <a:rPr lang="es-MX" smtClean="0"/>
              <a:t>18/01/2021</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FA31D9B-AC77-4956-8306-2F08C8CE7D9C}" type="slidenum">
              <a:rPr lang="es-MX" smtClean="0"/>
              <a:t>‹Nº›</a:t>
            </a:fld>
            <a:endParaRPr lang="es-MX"/>
          </a:p>
        </p:txBody>
      </p:sp>
    </p:spTree>
    <p:extLst>
      <p:ext uri="{BB962C8B-B14F-4D97-AF65-F5344CB8AC3E}">
        <p14:creationId xmlns:p14="http://schemas.microsoft.com/office/powerpoint/2010/main" val="36468528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FF64A04D-FEAD-41D0-ABCB-2EFF059D7E74}" type="datetimeFigureOut">
              <a:rPr lang="es-MX" smtClean="0"/>
              <a:t>18/01/2021</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FA31D9B-AC77-4956-8306-2F08C8CE7D9C}" type="slidenum">
              <a:rPr lang="es-MX" smtClean="0"/>
              <a:t>‹Nº›</a:t>
            </a:fld>
            <a:endParaRPr lang="es-MX"/>
          </a:p>
        </p:txBody>
      </p:sp>
    </p:spTree>
    <p:extLst>
      <p:ext uri="{BB962C8B-B14F-4D97-AF65-F5344CB8AC3E}">
        <p14:creationId xmlns:p14="http://schemas.microsoft.com/office/powerpoint/2010/main" val="31555694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7793" y="2279653"/>
            <a:ext cx="8694539" cy="3803649"/>
          </a:xfrm>
        </p:spPr>
        <p:txBody>
          <a:bodyPr anchor="b"/>
          <a:lstStyle>
            <a:lvl1pPr>
              <a:defRPr sz="6614"/>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87793" y="6119286"/>
            <a:ext cx="8694539" cy="2000249"/>
          </a:xfrm>
        </p:spPr>
        <p:txBody>
          <a:bodyPr/>
          <a:lstStyle>
            <a:lvl1pPr marL="0" indent="0">
              <a:buNone/>
              <a:defRPr sz="2646">
                <a:solidFill>
                  <a:schemeClr val="tx1"/>
                </a:solidFill>
              </a:defRPr>
            </a:lvl1pPr>
            <a:lvl2pPr marL="504017" indent="0">
              <a:buNone/>
              <a:defRPr sz="2205">
                <a:solidFill>
                  <a:schemeClr val="tx1">
                    <a:tint val="75000"/>
                  </a:schemeClr>
                </a:solidFill>
              </a:defRPr>
            </a:lvl2pPr>
            <a:lvl3pPr marL="1008035" indent="0">
              <a:buNone/>
              <a:defRPr sz="1984">
                <a:solidFill>
                  <a:schemeClr val="tx1">
                    <a:tint val="75000"/>
                  </a:schemeClr>
                </a:solidFill>
              </a:defRPr>
            </a:lvl3pPr>
            <a:lvl4pPr marL="1512052" indent="0">
              <a:buNone/>
              <a:defRPr sz="1764">
                <a:solidFill>
                  <a:schemeClr val="tx1">
                    <a:tint val="75000"/>
                  </a:schemeClr>
                </a:solidFill>
              </a:defRPr>
            </a:lvl4pPr>
            <a:lvl5pPr marL="2016069" indent="0">
              <a:buNone/>
              <a:defRPr sz="1764">
                <a:solidFill>
                  <a:schemeClr val="tx1">
                    <a:tint val="75000"/>
                  </a:schemeClr>
                </a:solidFill>
              </a:defRPr>
            </a:lvl5pPr>
            <a:lvl6pPr marL="2520086" indent="0">
              <a:buNone/>
              <a:defRPr sz="1764">
                <a:solidFill>
                  <a:schemeClr val="tx1">
                    <a:tint val="75000"/>
                  </a:schemeClr>
                </a:solidFill>
              </a:defRPr>
            </a:lvl6pPr>
            <a:lvl7pPr marL="3024104" indent="0">
              <a:buNone/>
              <a:defRPr sz="1764">
                <a:solidFill>
                  <a:schemeClr val="tx1">
                    <a:tint val="75000"/>
                  </a:schemeClr>
                </a:solidFill>
              </a:defRPr>
            </a:lvl7pPr>
            <a:lvl8pPr marL="3528121" indent="0">
              <a:buNone/>
              <a:defRPr sz="1764">
                <a:solidFill>
                  <a:schemeClr val="tx1">
                    <a:tint val="75000"/>
                  </a:schemeClr>
                </a:solidFill>
              </a:defRPr>
            </a:lvl8pPr>
            <a:lvl9pPr marL="4032138" indent="0">
              <a:buNone/>
              <a:defRPr sz="1764">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FF64A04D-FEAD-41D0-ABCB-2EFF059D7E74}" type="datetimeFigureOut">
              <a:rPr lang="es-MX" smtClean="0"/>
              <a:t>18/01/2021</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FA31D9B-AC77-4956-8306-2F08C8CE7D9C}" type="slidenum">
              <a:rPr lang="es-MX" smtClean="0"/>
              <a:t>‹Nº›</a:t>
            </a:fld>
            <a:endParaRPr lang="es-MX"/>
          </a:p>
        </p:txBody>
      </p:sp>
    </p:spTree>
    <p:extLst>
      <p:ext uri="{BB962C8B-B14F-4D97-AF65-F5344CB8AC3E}">
        <p14:creationId xmlns:p14="http://schemas.microsoft.com/office/powerpoint/2010/main" val="34588108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93043" y="2434167"/>
            <a:ext cx="4284266" cy="5801784"/>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103316" y="2434167"/>
            <a:ext cx="4284266" cy="5801784"/>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FF64A04D-FEAD-41D0-ABCB-2EFF059D7E74}" type="datetimeFigureOut">
              <a:rPr lang="es-MX" smtClean="0"/>
              <a:t>18/01/2021</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FA31D9B-AC77-4956-8306-2F08C8CE7D9C}" type="slidenum">
              <a:rPr lang="es-MX" smtClean="0"/>
              <a:t>‹Nº›</a:t>
            </a:fld>
            <a:endParaRPr lang="es-MX"/>
          </a:p>
        </p:txBody>
      </p:sp>
    </p:spTree>
    <p:extLst>
      <p:ext uri="{BB962C8B-B14F-4D97-AF65-F5344CB8AC3E}">
        <p14:creationId xmlns:p14="http://schemas.microsoft.com/office/powerpoint/2010/main" val="5548304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94356" y="486836"/>
            <a:ext cx="8694539" cy="1767417"/>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94357" y="2241551"/>
            <a:ext cx="4264576" cy="1098549"/>
          </a:xfrm>
        </p:spPr>
        <p:txBody>
          <a:bodyPr anchor="b"/>
          <a:lstStyle>
            <a:lvl1pPr marL="0" indent="0">
              <a:buNone/>
              <a:defRPr sz="2646" b="1"/>
            </a:lvl1pPr>
            <a:lvl2pPr marL="504017" indent="0">
              <a:buNone/>
              <a:defRPr sz="2205" b="1"/>
            </a:lvl2pPr>
            <a:lvl3pPr marL="1008035" indent="0">
              <a:buNone/>
              <a:defRPr sz="1984" b="1"/>
            </a:lvl3pPr>
            <a:lvl4pPr marL="1512052" indent="0">
              <a:buNone/>
              <a:defRPr sz="1764" b="1"/>
            </a:lvl4pPr>
            <a:lvl5pPr marL="2016069" indent="0">
              <a:buNone/>
              <a:defRPr sz="1764" b="1"/>
            </a:lvl5pPr>
            <a:lvl6pPr marL="2520086" indent="0">
              <a:buNone/>
              <a:defRPr sz="1764" b="1"/>
            </a:lvl6pPr>
            <a:lvl7pPr marL="3024104" indent="0">
              <a:buNone/>
              <a:defRPr sz="1764" b="1"/>
            </a:lvl7pPr>
            <a:lvl8pPr marL="3528121" indent="0">
              <a:buNone/>
              <a:defRPr sz="1764" b="1"/>
            </a:lvl8pPr>
            <a:lvl9pPr marL="4032138" indent="0">
              <a:buNone/>
              <a:defRPr sz="1764" b="1"/>
            </a:lvl9pPr>
          </a:lstStyle>
          <a:p>
            <a:pPr lvl="0"/>
            <a:r>
              <a:rPr lang="es-ES"/>
              <a:t>Haga clic para modificar los estilos de texto del patrón</a:t>
            </a:r>
          </a:p>
        </p:txBody>
      </p:sp>
      <p:sp>
        <p:nvSpPr>
          <p:cNvPr id="4" name="Content Placeholder 3"/>
          <p:cNvSpPr>
            <a:spLocks noGrp="1"/>
          </p:cNvSpPr>
          <p:nvPr>
            <p:ph sz="half" idx="2"/>
          </p:nvPr>
        </p:nvSpPr>
        <p:spPr>
          <a:xfrm>
            <a:off x="694357" y="3340100"/>
            <a:ext cx="4264576" cy="4912784"/>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103317" y="2241551"/>
            <a:ext cx="4285579" cy="1098549"/>
          </a:xfrm>
        </p:spPr>
        <p:txBody>
          <a:bodyPr anchor="b"/>
          <a:lstStyle>
            <a:lvl1pPr marL="0" indent="0">
              <a:buNone/>
              <a:defRPr sz="2646" b="1"/>
            </a:lvl1pPr>
            <a:lvl2pPr marL="504017" indent="0">
              <a:buNone/>
              <a:defRPr sz="2205" b="1"/>
            </a:lvl2pPr>
            <a:lvl3pPr marL="1008035" indent="0">
              <a:buNone/>
              <a:defRPr sz="1984" b="1"/>
            </a:lvl3pPr>
            <a:lvl4pPr marL="1512052" indent="0">
              <a:buNone/>
              <a:defRPr sz="1764" b="1"/>
            </a:lvl4pPr>
            <a:lvl5pPr marL="2016069" indent="0">
              <a:buNone/>
              <a:defRPr sz="1764" b="1"/>
            </a:lvl5pPr>
            <a:lvl6pPr marL="2520086" indent="0">
              <a:buNone/>
              <a:defRPr sz="1764" b="1"/>
            </a:lvl6pPr>
            <a:lvl7pPr marL="3024104" indent="0">
              <a:buNone/>
              <a:defRPr sz="1764" b="1"/>
            </a:lvl7pPr>
            <a:lvl8pPr marL="3528121" indent="0">
              <a:buNone/>
              <a:defRPr sz="1764" b="1"/>
            </a:lvl8pPr>
            <a:lvl9pPr marL="4032138" indent="0">
              <a:buNone/>
              <a:defRPr sz="1764" b="1"/>
            </a:lvl9pPr>
          </a:lstStyle>
          <a:p>
            <a:pPr lvl="0"/>
            <a:r>
              <a:rPr lang="es-ES"/>
              <a:t>Haga clic para modificar los estilos de texto del patrón</a:t>
            </a:r>
          </a:p>
        </p:txBody>
      </p:sp>
      <p:sp>
        <p:nvSpPr>
          <p:cNvPr id="6" name="Content Placeholder 5"/>
          <p:cNvSpPr>
            <a:spLocks noGrp="1"/>
          </p:cNvSpPr>
          <p:nvPr>
            <p:ph sz="quarter" idx="4"/>
          </p:nvPr>
        </p:nvSpPr>
        <p:spPr>
          <a:xfrm>
            <a:off x="5103317" y="3340100"/>
            <a:ext cx="4285579" cy="4912784"/>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FF64A04D-FEAD-41D0-ABCB-2EFF059D7E74}" type="datetimeFigureOut">
              <a:rPr lang="es-MX" smtClean="0"/>
              <a:t>18/01/2021</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AFA31D9B-AC77-4956-8306-2F08C8CE7D9C}" type="slidenum">
              <a:rPr lang="es-MX" smtClean="0"/>
              <a:t>‹Nº›</a:t>
            </a:fld>
            <a:endParaRPr lang="es-MX"/>
          </a:p>
        </p:txBody>
      </p:sp>
    </p:spTree>
    <p:extLst>
      <p:ext uri="{BB962C8B-B14F-4D97-AF65-F5344CB8AC3E}">
        <p14:creationId xmlns:p14="http://schemas.microsoft.com/office/powerpoint/2010/main" val="35605812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FF64A04D-FEAD-41D0-ABCB-2EFF059D7E74}" type="datetimeFigureOut">
              <a:rPr lang="es-MX" smtClean="0"/>
              <a:t>18/01/2021</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AFA31D9B-AC77-4956-8306-2F08C8CE7D9C}" type="slidenum">
              <a:rPr lang="es-MX" smtClean="0"/>
              <a:t>‹Nº›</a:t>
            </a:fld>
            <a:endParaRPr lang="es-MX"/>
          </a:p>
        </p:txBody>
      </p:sp>
    </p:spTree>
    <p:extLst>
      <p:ext uri="{BB962C8B-B14F-4D97-AF65-F5344CB8AC3E}">
        <p14:creationId xmlns:p14="http://schemas.microsoft.com/office/powerpoint/2010/main" val="42599543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64A04D-FEAD-41D0-ABCB-2EFF059D7E74}" type="datetimeFigureOut">
              <a:rPr lang="es-MX" smtClean="0"/>
              <a:t>18/01/2021</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AFA31D9B-AC77-4956-8306-2F08C8CE7D9C}" type="slidenum">
              <a:rPr lang="es-MX" smtClean="0"/>
              <a:t>‹Nº›</a:t>
            </a:fld>
            <a:endParaRPr lang="es-MX"/>
          </a:p>
        </p:txBody>
      </p:sp>
    </p:spTree>
    <p:extLst>
      <p:ext uri="{BB962C8B-B14F-4D97-AF65-F5344CB8AC3E}">
        <p14:creationId xmlns:p14="http://schemas.microsoft.com/office/powerpoint/2010/main" val="21288078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94356" y="609600"/>
            <a:ext cx="3251264" cy="2133600"/>
          </a:xfrm>
        </p:spPr>
        <p:txBody>
          <a:bodyPr anchor="b"/>
          <a:lstStyle>
            <a:lvl1pPr>
              <a:defRPr sz="3528"/>
            </a:lvl1pPr>
          </a:lstStyle>
          <a:p>
            <a:r>
              <a:rPr lang="es-ES"/>
              <a:t>Haga clic para modificar el estilo de título del patrón</a:t>
            </a:r>
            <a:endParaRPr lang="en-US" dirty="0"/>
          </a:p>
        </p:txBody>
      </p:sp>
      <p:sp>
        <p:nvSpPr>
          <p:cNvPr id="3" name="Content Placeholder 2"/>
          <p:cNvSpPr>
            <a:spLocks noGrp="1"/>
          </p:cNvSpPr>
          <p:nvPr>
            <p:ph idx="1"/>
          </p:nvPr>
        </p:nvSpPr>
        <p:spPr>
          <a:xfrm>
            <a:off x="4285579" y="1316569"/>
            <a:ext cx="5103316" cy="6498167"/>
          </a:xfrm>
        </p:spPr>
        <p:txBody>
          <a:bodyPr/>
          <a:lstStyle>
            <a:lvl1pPr>
              <a:defRPr sz="3528"/>
            </a:lvl1pPr>
            <a:lvl2pPr>
              <a:defRPr sz="3087"/>
            </a:lvl2pPr>
            <a:lvl3pPr>
              <a:defRPr sz="2646"/>
            </a:lvl3pPr>
            <a:lvl4pPr>
              <a:defRPr sz="2205"/>
            </a:lvl4pPr>
            <a:lvl5pPr>
              <a:defRPr sz="2205"/>
            </a:lvl5pPr>
            <a:lvl6pPr>
              <a:defRPr sz="2205"/>
            </a:lvl6pPr>
            <a:lvl7pPr>
              <a:defRPr sz="2205"/>
            </a:lvl7pPr>
            <a:lvl8pPr>
              <a:defRPr sz="2205"/>
            </a:lvl8pPr>
            <a:lvl9pPr>
              <a:defRPr sz="2205"/>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94356" y="2743200"/>
            <a:ext cx="3251264" cy="5082117"/>
          </a:xfrm>
        </p:spPr>
        <p:txBody>
          <a:bodyPr/>
          <a:lstStyle>
            <a:lvl1pPr marL="0" indent="0">
              <a:buNone/>
              <a:defRPr sz="1764"/>
            </a:lvl1pPr>
            <a:lvl2pPr marL="504017" indent="0">
              <a:buNone/>
              <a:defRPr sz="1543"/>
            </a:lvl2pPr>
            <a:lvl3pPr marL="1008035" indent="0">
              <a:buNone/>
              <a:defRPr sz="1323"/>
            </a:lvl3pPr>
            <a:lvl4pPr marL="1512052" indent="0">
              <a:buNone/>
              <a:defRPr sz="1102"/>
            </a:lvl4pPr>
            <a:lvl5pPr marL="2016069" indent="0">
              <a:buNone/>
              <a:defRPr sz="1102"/>
            </a:lvl5pPr>
            <a:lvl6pPr marL="2520086" indent="0">
              <a:buNone/>
              <a:defRPr sz="1102"/>
            </a:lvl6pPr>
            <a:lvl7pPr marL="3024104" indent="0">
              <a:buNone/>
              <a:defRPr sz="1102"/>
            </a:lvl7pPr>
            <a:lvl8pPr marL="3528121" indent="0">
              <a:buNone/>
              <a:defRPr sz="1102"/>
            </a:lvl8pPr>
            <a:lvl9pPr marL="4032138" indent="0">
              <a:buNone/>
              <a:defRPr sz="1102"/>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FF64A04D-FEAD-41D0-ABCB-2EFF059D7E74}" type="datetimeFigureOut">
              <a:rPr lang="es-MX" smtClean="0"/>
              <a:t>18/01/2021</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FA31D9B-AC77-4956-8306-2F08C8CE7D9C}" type="slidenum">
              <a:rPr lang="es-MX" smtClean="0"/>
              <a:t>‹Nº›</a:t>
            </a:fld>
            <a:endParaRPr lang="es-MX"/>
          </a:p>
        </p:txBody>
      </p:sp>
    </p:spTree>
    <p:extLst>
      <p:ext uri="{BB962C8B-B14F-4D97-AF65-F5344CB8AC3E}">
        <p14:creationId xmlns:p14="http://schemas.microsoft.com/office/powerpoint/2010/main" val="32729920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94356" y="609600"/>
            <a:ext cx="3251264" cy="2133600"/>
          </a:xfrm>
        </p:spPr>
        <p:txBody>
          <a:bodyPr anchor="b"/>
          <a:lstStyle>
            <a:lvl1pPr>
              <a:defRPr sz="3528"/>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4285579" y="1316569"/>
            <a:ext cx="5103316" cy="6498167"/>
          </a:xfrm>
        </p:spPr>
        <p:txBody>
          <a:bodyPr anchor="t"/>
          <a:lstStyle>
            <a:lvl1pPr marL="0" indent="0">
              <a:buNone/>
              <a:defRPr sz="3528"/>
            </a:lvl1pPr>
            <a:lvl2pPr marL="504017" indent="0">
              <a:buNone/>
              <a:defRPr sz="3087"/>
            </a:lvl2pPr>
            <a:lvl3pPr marL="1008035" indent="0">
              <a:buNone/>
              <a:defRPr sz="2646"/>
            </a:lvl3pPr>
            <a:lvl4pPr marL="1512052" indent="0">
              <a:buNone/>
              <a:defRPr sz="2205"/>
            </a:lvl4pPr>
            <a:lvl5pPr marL="2016069" indent="0">
              <a:buNone/>
              <a:defRPr sz="2205"/>
            </a:lvl5pPr>
            <a:lvl6pPr marL="2520086" indent="0">
              <a:buNone/>
              <a:defRPr sz="2205"/>
            </a:lvl6pPr>
            <a:lvl7pPr marL="3024104" indent="0">
              <a:buNone/>
              <a:defRPr sz="2205"/>
            </a:lvl7pPr>
            <a:lvl8pPr marL="3528121" indent="0">
              <a:buNone/>
              <a:defRPr sz="2205"/>
            </a:lvl8pPr>
            <a:lvl9pPr marL="4032138" indent="0">
              <a:buNone/>
              <a:defRPr sz="2205"/>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94356" y="2743200"/>
            <a:ext cx="3251264" cy="5082117"/>
          </a:xfrm>
        </p:spPr>
        <p:txBody>
          <a:bodyPr/>
          <a:lstStyle>
            <a:lvl1pPr marL="0" indent="0">
              <a:buNone/>
              <a:defRPr sz="1764"/>
            </a:lvl1pPr>
            <a:lvl2pPr marL="504017" indent="0">
              <a:buNone/>
              <a:defRPr sz="1543"/>
            </a:lvl2pPr>
            <a:lvl3pPr marL="1008035" indent="0">
              <a:buNone/>
              <a:defRPr sz="1323"/>
            </a:lvl3pPr>
            <a:lvl4pPr marL="1512052" indent="0">
              <a:buNone/>
              <a:defRPr sz="1102"/>
            </a:lvl4pPr>
            <a:lvl5pPr marL="2016069" indent="0">
              <a:buNone/>
              <a:defRPr sz="1102"/>
            </a:lvl5pPr>
            <a:lvl6pPr marL="2520086" indent="0">
              <a:buNone/>
              <a:defRPr sz="1102"/>
            </a:lvl6pPr>
            <a:lvl7pPr marL="3024104" indent="0">
              <a:buNone/>
              <a:defRPr sz="1102"/>
            </a:lvl7pPr>
            <a:lvl8pPr marL="3528121" indent="0">
              <a:buNone/>
              <a:defRPr sz="1102"/>
            </a:lvl8pPr>
            <a:lvl9pPr marL="4032138" indent="0">
              <a:buNone/>
              <a:defRPr sz="1102"/>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FF64A04D-FEAD-41D0-ABCB-2EFF059D7E74}" type="datetimeFigureOut">
              <a:rPr lang="es-MX" smtClean="0"/>
              <a:t>18/01/2021</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FA31D9B-AC77-4956-8306-2F08C8CE7D9C}" type="slidenum">
              <a:rPr lang="es-MX" smtClean="0"/>
              <a:t>‹Nº›</a:t>
            </a:fld>
            <a:endParaRPr lang="es-MX"/>
          </a:p>
        </p:txBody>
      </p:sp>
    </p:spTree>
    <p:extLst>
      <p:ext uri="{BB962C8B-B14F-4D97-AF65-F5344CB8AC3E}">
        <p14:creationId xmlns:p14="http://schemas.microsoft.com/office/powerpoint/2010/main" val="8051076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93043" y="486836"/>
            <a:ext cx="8694539" cy="1767417"/>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93043" y="2434167"/>
            <a:ext cx="8694539" cy="5801784"/>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93043" y="8475136"/>
            <a:ext cx="2268141" cy="486833"/>
          </a:xfrm>
          <a:prstGeom prst="rect">
            <a:avLst/>
          </a:prstGeom>
        </p:spPr>
        <p:txBody>
          <a:bodyPr vert="horz" lIns="91440" tIns="45720" rIns="91440" bIns="45720" rtlCol="0" anchor="ctr"/>
          <a:lstStyle>
            <a:lvl1pPr algn="l">
              <a:defRPr sz="1323">
                <a:solidFill>
                  <a:schemeClr val="tx1">
                    <a:tint val="75000"/>
                  </a:schemeClr>
                </a:solidFill>
              </a:defRPr>
            </a:lvl1pPr>
          </a:lstStyle>
          <a:p>
            <a:fld id="{FF64A04D-FEAD-41D0-ABCB-2EFF059D7E74}" type="datetimeFigureOut">
              <a:rPr lang="es-MX" smtClean="0"/>
              <a:t>18/01/2021</a:t>
            </a:fld>
            <a:endParaRPr lang="es-MX"/>
          </a:p>
        </p:txBody>
      </p:sp>
      <p:sp>
        <p:nvSpPr>
          <p:cNvPr id="5" name="Footer Placeholder 4"/>
          <p:cNvSpPr>
            <a:spLocks noGrp="1"/>
          </p:cNvSpPr>
          <p:nvPr>
            <p:ph type="ftr" sz="quarter" idx="3"/>
          </p:nvPr>
        </p:nvSpPr>
        <p:spPr>
          <a:xfrm>
            <a:off x="3339207" y="8475136"/>
            <a:ext cx="3402211" cy="486833"/>
          </a:xfrm>
          <a:prstGeom prst="rect">
            <a:avLst/>
          </a:prstGeom>
        </p:spPr>
        <p:txBody>
          <a:bodyPr vert="horz" lIns="91440" tIns="45720" rIns="91440" bIns="45720" rtlCol="0" anchor="ctr"/>
          <a:lstStyle>
            <a:lvl1pPr algn="ctr">
              <a:defRPr sz="1323">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7119441" y="8475136"/>
            <a:ext cx="2268141" cy="486833"/>
          </a:xfrm>
          <a:prstGeom prst="rect">
            <a:avLst/>
          </a:prstGeom>
        </p:spPr>
        <p:txBody>
          <a:bodyPr vert="horz" lIns="91440" tIns="45720" rIns="91440" bIns="45720" rtlCol="0" anchor="ctr"/>
          <a:lstStyle>
            <a:lvl1pPr algn="r">
              <a:defRPr sz="1323">
                <a:solidFill>
                  <a:schemeClr val="tx1">
                    <a:tint val="75000"/>
                  </a:schemeClr>
                </a:solidFill>
              </a:defRPr>
            </a:lvl1pPr>
          </a:lstStyle>
          <a:p>
            <a:fld id="{AFA31D9B-AC77-4956-8306-2F08C8CE7D9C}" type="slidenum">
              <a:rPr lang="es-MX" smtClean="0"/>
              <a:t>‹Nº›</a:t>
            </a:fld>
            <a:endParaRPr lang="es-MX"/>
          </a:p>
        </p:txBody>
      </p:sp>
    </p:spTree>
    <p:extLst>
      <p:ext uri="{BB962C8B-B14F-4D97-AF65-F5344CB8AC3E}">
        <p14:creationId xmlns:p14="http://schemas.microsoft.com/office/powerpoint/2010/main" val="141230182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1008035" rtl="0" eaLnBrk="1" latinLnBrk="0" hangingPunct="1">
        <a:lnSpc>
          <a:spcPct val="90000"/>
        </a:lnSpc>
        <a:spcBef>
          <a:spcPct val="0"/>
        </a:spcBef>
        <a:buNone/>
        <a:defRPr sz="4851" kern="1200">
          <a:solidFill>
            <a:schemeClr val="tx1"/>
          </a:solidFill>
          <a:latin typeface="+mj-lt"/>
          <a:ea typeface="+mj-ea"/>
          <a:cs typeface="+mj-cs"/>
        </a:defRPr>
      </a:lvl1pPr>
    </p:titleStyle>
    <p:bodyStyle>
      <a:lvl1pPr marL="252009" indent="-252009" algn="l" defTabSz="1008035" rtl="0" eaLnBrk="1" latinLnBrk="0" hangingPunct="1">
        <a:lnSpc>
          <a:spcPct val="90000"/>
        </a:lnSpc>
        <a:spcBef>
          <a:spcPts val="1102"/>
        </a:spcBef>
        <a:buFont typeface="Arial" panose="020B0604020202020204" pitchFamily="34" charset="0"/>
        <a:buChar char="•"/>
        <a:defRPr sz="3087" kern="1200">
          <a:solidFill>
            <a:schemeClr val="tx1"/>
          </a:solidFill>
          <a:latin typeface="+mn-lt"/>
          <a:ea typeface="+mn-ea"/>
          <a:cs typeface="+mn-cs"/>
        </a:defRPr>
      </a:lvl1pPr>
      <a:lvl2pPr marL="756026" indent="-252009" algn="l" defTabSz="1008035"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60043" indent="-252009" algn="l" defTabSz="1008035"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4060"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8078"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2095"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6112"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80130"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4147"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en-US"/>
      </a:defPPr>
      <a:lvl1pPr marL="0" algn="l" defTabSz="1008035" rtl="0" eaLnBrk="1" latinLnBrk="0" hangingPunct="1">
        <a:defRPr sz="1984" kern="1200">
          <a:solidFill>
            <a:schemeClr val="tx1"/>
          </a:solidFill>
          <a:latin typeface="+mn-lt"/>
          <a:ea typeface="+mn-ea"/>
          <a:cs typeface="+mn-cs"/>
        </a:defRPr>
      </a:lvl1pPr>
      <a:lvl2pPr marL="504017" algn="l" defTabSz="1008035" rtl="0" eaLnBrk="1" latinLnBrk="0" hangingPunct="1">
        <a:defRPr sz="1984" kern="1200">
          <a:solidFill>
            <a:schemeClr val="tx1"/>
          </a:solidFill>
          <a:latin typeface="+mn-lt"/>
          <a:ea typeface="+mn-ea"/>
          <a:cs typeface="+mn-cs"/>
        </a:defRPr>
      </a:lvl2pPr>
      <a:lvl3pPr marL="1008035" algn="l" defTabSz="1008035" rtl="0" eaLnBrk="1" latinLnBrk="0" hangingPunct="1">
        <a:defRPr sz="1984" kern="1200">
          <a:solidFill>
            <a:schemeClr val="tx1"/>
          </a:solidFill>
          <a:latin typeface="+mn-lt"/>
          <a:ea typeface="+mn-ea"/>
          <a:cs typeface="+mn-cs"/>
        </a:defRPr>
      </a:lvl3pPr>
      <a:lvl4pPr marL="1512052" algn="l" defTabSz="1008035" rtl="0" eaLnBrk="1" latinLnBrk="0" hangingPunct="1">
        <a:defRPr sz="1984" kern="1200">
          <a:solidFill>
            <a:schemeClr val="tx1"/>
          </a:solidFill>
          <a:latin typeface="+mn-lt"/>
          <a:ea typeface="+mn-ea"/>
          <a:cs typeface="+mn-cs"/>
        </a:defRPr>
      </a:lvl4pPr>
      <a:lvl5pPr marL="2016069" algn="l" defTabSz="1008035" rtl="0" eaLnBrk="1" latinLnBrk="0" hangingPunct="1">
        <a:defRPr sz="1984" kern="1200">
          <a:solidFill>
            <a:schemeClr val="tx1"/>
          </a:solidFill>
          <a:latin typeface="+mn-lt"/>
          <a:ea typeface="+mn-ea"/>
          <a:cs typeface="+mn-cs"/>
        </a:defRPr>
      </a:lvl5pPr>
      <a:lvl6pPr marL="2520086" algn="l" defTabSz="1008035" rtl="0" eaLnBrk="1" latinLnBrk="0" hangingPunct="1">
        <a:defRPr sz="1984" kern="1200">
          <a:solidFill>
            <a:schemeClr val="tx1"/>
          </a:solidFill>
          <a:latin typeface="+mn-lt"/>
          <a:ea typeface="+mn-ea"/>
          <a:cs typeface="+mn-cs"/>
        </a:defRPr>
      </a:lvl6pPr>
      <a:lvl7pPr marL="3024104" algn="l" defTabSz="1008035" rtl="0" eaLnBrk="1" latinLnBrk="0" hangingPunct="1">
        <a:defRPr sz="1984" kern="1200">
          <a:solidFill>
            <a:schemeClr val="tx1"/>
          </a:solidFill>
          <a:latin typeface="+mn-lt"/>
          <a:ea typeface="+mn-ea"/>
          <a:cs typeface="+mn-cs"/>
        </a:defRPr>
      </a:lvl7pPr>
      <a:lvl8pPr marL="3528121" algn="l" defTabSz="1008035" rtl="0" eaLnBrk="1" latinLnBrk="0" hangingPunct="1">
        <a:defRPr sz="1984" kern="1200">
          <a:solidFill>
            <a:schemeClr val="tx1"/>
          </a:solidFill>
          <a:latin typeface="+mn-lt"/>
          <a:ea typeface="+mn-ea"/>
          <a:cs typeface="+mn-cs"/>
        </a:defRPr>
      </a:lvl8pPr>
      <a:lvl9pPr marL="4032138" algn="l" defTabSz="1008035" rtl="0" eaLnBrk="1" latinLnBrk="0" hangingPunct="1">
        <a:defRPr sz="19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jpg"/><Relationship Id="rId11" Type="http://schemas.microsoft.com/office/2007/relationships/hdphoto" Target="../media/hdphoto2.wdp"/><Relationship Id="rId5" Type="http://schemas.openxmlformats.org/officeDocument/2006/relationships/image" Target="../media/image4.png"/><Relationship Id="rId10" Type="http://schemas.openxmlformats.org/officeDocument/2006/relationships/image" Target="../media/image8.png"/><Relationship Id="rId4" Type="http://schemas.openxmlformats.org/officeDocument/2006/relationships/image" Target="../media/image3.png"/><Relationship Id="rId9" Type="http://schemas.openxmlformats.org/officeDocument/2006/relationships/image" Target="../media/image7.png"/></Relationships>
</file>

<file path=ppt/slides/_rels/slide2.xml.rels><?xml version="1.0" encoding="UTF-8" standalone="yes"?>
<Relationships xmlns="http://schemas.openxmlformats.org/package/2006/relationships"><Relationship Id="rId8" Type="http://schemas.microsoft.com/office/2007/relationships/hdphoto" Target="../media/hdphoto2.wdp"/><Relationship Id="rId13" Type="http://schemas.openxmlformats.org/officeDocument/2006/relationships/image" Target="../media/image14.jpg"/><Relationship Id="rId3" Type="http://schemas.openxmlformats.org/officeDocument/2006/relationships/image" Target="../media/image10.png"/><Relationship Id="rId7" Type="http://schemas.openxmlformats.org/officeDocument/2006/relationships/image" Target="../media/image8.png"/><Relationship Id="rId12" Type="http://schemas.openxmlformats.org/officeDocument/2006/relationships/image" Target="../media/image13.jp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7.png"/><Relationship Id="rId11" Type="http://schemas.openxmlformats.org/officeDocument/2006/relationships/image" Target="../media/image12.jpg"/><Relationship Id="rId5" Type="http://schemas.microsoft.com/office/2007/relationships/hdphoto" Target="../media/hdphoto1.wdp"/><Relationship Id="rId10" Type="http://schemas.openxmlformats.org/officeDocument/2006/relationships/image" Target="../media/image5.jpg"/><Relationship Id="rId4" Type="http://schemas.openxmlformats.org/officeDocument/2006/relationships/image" Target="../media/image6.png"/><Relationship Id="rId9"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298A8743-0B29-421A-A1A4-748F069EFE90}"/>
              </a:ext>
            </a:extLst>
          </p:cNvPr>
          <p:cNvPicPr>
            <a:picLocks noChangeAspect="1"/>
          </p:cNvPicPr>
          <p:nvPr/>
        </p:nvPicPr>
        <p:blipFill rotWithShape="1">
          <a:blip r:embed="rId2">
            <a:extLst>
              <a:ext uri="{28A0092B-C50C-407E-A947-70E740481C1C}">
                <a14:useLocalDpi xmlns:a14="http://schemas.microsoft.com/office/drawing/2010/main" val="0"/>
              </a:ext>
            </a:extLst>
          </a:blip>
          <a:srcRect r="15686" b="11824"/>
          <a:stretch/>
        </p:blipFill>
        <p:spPr>
          <a:xfrm>
            <a:off x="7342020" y="6268455"/>
            <a:ext cx="2765871" cy="2878496"/>
          </a:xfrm>
          <a:prstGeom prst="rect">
            <a:avLst/>
          </a:prstGeom>
        </p:spPr>
      </p:pic>
      <p:pic>
        <p:nvPicPr>
          <p:cNvPr id="10" name="Imagen 9">
            <a:extLst>
              <a:ext uri="{FF2B5EF4-FFF2-40B4-BE49-F238E27FC236}">
                <a16:creationId xmlns:a16="http://schemas.microsoft.com/office/drawing/2014/main" id="{4FE8278B-3BB8-4DE5-95E9-9656C710F77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5305" y="1171305"/>
            <a:ext cx="3722365" cy="730929"/>
          </a:xfrm>
          <a:prstGeom prst="rect">
            <a:avLst/>
          </a:prstGeom>
        </p:spPr>
      </p:pic>
      <p:sp>
        <p:nvSpPr>
          <p:cNvPr id="11" name="Rectángulo 10">
            <a:extLst>
              <a:ext uri="{FF2B5EF4-FFF2-40B4-BE49-F238E27FC236}">
                <a16:creationId xmlns:a16="http://schemas.microsoft.com/office/drawing/2014/main" id="{49327317-60FF-443F-AC78-23EA6E087BD6}"/>
              </a:ext>
            </a:extLst>
          </p:cNvPr>
          <p:cNvSpPr/>
          <p:nvPr/>
        </p:nvSpPr>
        <p:spPr>
          <a:xfrm>
            <a:off x="-4169" y="139566"/>
            <a:ext cx="10080625" cy="318105"/>
          </a:xfrm>
          <a:prstGeom prst="rect">
            <a:avLst/>
          </a:prstGeom>
          <a:solidFill>
            <a:srgbClr val="459B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488"/>
          </a:p>
        </p:txBody>
      </p:sp>
      <p:pic>
        <p:nvPicPr>
          <p:cNvPr id="9" name="Imagen 8">
            <a:extLst>
              <a:ext uri="{FF2B5EF4-FFF2-40B4-BE49-F238E27FC236}">
                <a16:creationId xmlns:a16="http://schemas.microsoft.com/office/drawing/2014/main" id="{40AAE743-9BFD-4FCB-BD86-353F6B3C4B9E}"/>
              </a:ext>
            </a:extLst>
          </p:cNvPr>
          <p:cNvPicPr>
            <a:picLocks noChangeAspect="1"/>
          </p:cNvPicPr>
          <p:nvPr/>
        </p:nvPicPr>
        <p:blipFill rotWithShape="1">
          <a:blip r:embed="rId4">
            <a:duotone>
              <a:schemeClr val="bg2">
                <a:shade val="45000"/>
                <a:satMod val="135000"/>
              </a:schemeClr>
              <a:prstClr val="white"/>
            </a:duotone>
            <a:extLst>
              <a:ext uri="{28A0092B-C50C-407E-A947-70E740481C1C}">
                <a14:useLocalDpi xmlns:a14="http://schemas.microsoft.com/office/drawing/2010/main" val="0"/>
              </a:ext>
            </a:extLst>
          </a:blip>
          <a:srcRect t="15964" b="13062"/>
          <a:stretch/>
        </p:blipFill>
        <p:spPr>
          <a:xfrm>
            <a:off x="9300061" y="2175352"/>
            <a:ext cx="780564" cy="3729508"/>
          </a:xfrm>
          <a:prstGeom prst="rect">
            <a:avLst/>
          </a:prstGeom>
        </p:spPr>
      </p:pic>
      <p:pic>
        <p:nvPicPr>
          <p:cNvPr id="13" name="Imagen 12">
            <a:extLst>
              <a:ext uri="{FF2B5EF4-FFF2-40B4-BE49-F238E27FC236}">
                <a16:creationId xmlns:a16="http://schemas.microsoft.com/office/drawing/2014/main" id="{6A106407-E3C2-4CFF-BE16-DBA4610084F2}"/>
              </a:ext>
            </a:extLst>
          </p:cNvPr>
          <p:cNvPicPr>
            <a:picLocks noChangeAspect="1"/>
          </p:cNvPicPr>
          <p:nvPr/>
        </p:nvPicPr>
        <p:blipFill>
          <a:blip r:embed="rId5">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345290" y="2828130"/>
            <a:ext cx="4786186" cy="1322058"/>
          </a:xfrm>
          <a:prstGeom prst="rect">
            <a:avLst/>
          </a:prstGeom>
        </p:spPr>
      </p:pic>
      <p:sp>
        <p:nvSpPr>
          <p:cNvPr id="18" name="CuadroTexto 17">
            <a:extLst>
              <a:ext uri="{FF2B5EF4-FFF2-40B4-BE49-F238E27FC236}">
                <a16:creationId xmlns:a16="http://schemas.microsoft.com/office/drawing/2014/main" id="{A8E16016-B043-4BAB-8BC3-B8B8F456F162}"/>
              </a:ext>
            </a:extLst>
          </p:cNvPr>
          <p:cNvSpPr txBox="1"/>
          <p:nvPr/>
        </p:nvSpPr>
        <p:spPr>
          <a:xfrm>
            <a:off x="143374" y="5042884"/>
            <a:ext cx="7686778" cy="2227597"/>
          </a:xfrm>
          <a:prstGeom prst="rect">
            <a:avLst/>
          </a:prstGeom>
          <a:noFill/>
        </p:spPr>
        <p:txBody>
          <a:bodyPr wrap="square">
            <a:spAutoFit/>
          </a:bodyPr>
          <a:lstStyle/>
          <a:p>
            <a:pPr algn="just">
              <a:lnSpc>
                <a:spcPct val="150000"/>
              </a:lnSpc>
            </a:pPr>
            <a:r>
              <a:rPr lang="es-MX" sz="2400" dirty="0">
                <a:solidFill>
                  <a:srgbClr val="1C1E21"/>
                </a:solidFill>
                <a:latin typeface="Gotham Black" pitchFamily="50" charset="0"/>
                <a:ea typeface="Arial" panose="020B0604020202020204" pitchFamily="34" charset="0"/>
              </a:rPr>
              <a:t>Asesoría, Consultoría y Capacitación en el área de Medio Ambiente, con la finalidad de lograr que su empresa de Cumplimiento a la Legislación Vigente.</a:t>
            </a:r>
            <a:endParaRPr lang="es-MX" sz="1000" dirty="0">
              <a:latin typeface="Gotham Black" pitchFamily="50" charset="0"/>
              <a:ea typeface="Arial" panose="020B0604020202020204" pitchFamily="34" charset="0"/>
            </a:endParaRPr>
          </a:p>
        </p:txBody>
      </p:sp>
      <p:sp>
        <p:nvSpPr>
          <p:cNvPr id="19" name="Rectángulo 18">
            <a:extLst>
              <a:ext uri="{FF2B5EF4-FFF2-40B4-BE49-F238E27FC236}">
                <a16:creationId xmlns:a16="http://schemas.microsoft.com/office/drawing/2014/main" id="{ED75CED7-37A2-4C13-8046-C9DB35B10196}"/>
              </a:ext>
            </a:extLst>
          </p:cNvPr>
          <p:cNvSpPr/>
          <p:nvPr/>
        </p:nvSpPr>
        <p:spPr>
          <a:xfrm>
            <a:off x="-8257" y="4370875"/>
            <a:ext cx="7838409" cy="67200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488"/>
          </a:p>
        </p:txBody>
      </p:sp>
      <p:sp>
        <p:nvSpPr>
          <p:cNvPr id="21" name="CuadroTexto 20">
            <a:extLst>
              <a:ext uri="{FF2B5EF4-FFF2-40B4-BE49-F238E27FC236}">
                <a16:creationId xmlns:a16="http://schemas.microsoft.com/office/drawing/2014/main" id="{1B9B39F1-12D4-47EF-A0FC-98D2EF8FC6D0}"/>
              </a:ext>
            </a:extLst>
          </p:cNvPr>
          <p:cNvSpPr txBox="1"/>
          <p:nvPr/>
        </p:nvSpPr>
        <p:spPr>
          <a:xfrm>
            <a:off x="126477" y="4474467"/>
            <a:ext cx="7414677" cy="499496"/>
          </a:xfrm>
          <a:prstGeom prst="rect">
            <a:avLst/>
          </a:prstGeom>
          <a:noFill/>
        </p:spPr>
        <p:txBody>
          <a:bodyPr wrap="square">
            <a:spAutoFit/>
          </a:bodyPr>
          <a:lstStyle/>
          <a:p>
            <a:pPr algn="ctr"/>
            <a:r>
              <a:rPr lang="it-IT" sz="2646" spc="496" dirty="0">
                <a:solidFill>
                  <a:srgbClr val="1C1E21"/>
                </a:solidFill>
                <a:latin typeface="D-DIN" panose="020B0504030202030204" pitchFamily="34" charset="0"/>
                <a:ea typeface="Arial" panose="020B0604020202020204" pitchFamily="34" charset="0"/>
              </a:rPr>
              <a:t>ASESORES AMBIENTALES</a:t>
            </a:r>
            <a:endParaRPr lang="es-MX" sz="2646" spc="496" dirty="0">
              <a:latin typeface="D-DIN" panose="020B0504030202030204" pitchFamily="34" charset="0"/>
            </a:endParaRPr>
          </a:p>
        </p:txBody>
      </p:sp>
      <p:pic>
        <p:nvPicPr>
          <p:cNvPr id="12" name="Imagen 11">
            <a:extLst>
              <a:ext uri="{FF2B5EF4-FFF2-40B4-BE49-F238E27FC236}">
                <a16:creationId xmlns:a16="http://schemas.microsoft.com/office/drawing/2014/main" id="{83A13534-25E5-4793-82B8-25424FA74BA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47510" y="561263"/>
            <a:ext cx="3189019" cy="1958325"/>
          </a:xfrm>
          <a:prstGeom prst="rect">
            <a:avLst/>
          </a:prstGeom>
        </p:spPr>
      </p:pic>
      <p:grpSp>
        <p:nvGrpSpPr>
          <p:cNvPr id="2" name="Grupo 1">
            <a:extLst>
              <a:ext uri="{FF2B5EF4-FFF2-40B4-BE49-F238E27FC236}">
                <a16:creationId xmlns:a16="http://schemas.microsoft.com/office/drawing/2014/main" id="{68585922-A453-4F11-9E29-52401CA3DBC5}"/>
              </a:ext>
            </a:extLst>
          </p:cNvPr>
          <p:cNvGrpSpPr/>
          <p:nvPr/>
        </p:nvGrpSpPr>
        <p:grpSpPr>
          <a:xfrm>
            <a:off x="349378" y="7983322"/>
            <a:ext cx="6712139" cy="762693"/>
            <a:chOff x="192835" y="7841162"/>
            <a:chExt cx="6502614" cy="736567"/>
          </a:xfrm>
        </p:grpSpPr>
        <p:pic>
          <p:nvPicPr>
            <p:cNvPr id="15" name="Imagen 14">
              <a:extLst>
                <a:ext uri="{FF2B5EF4-FFF2-40B4-BE49-F238E27FC236}">
                  <a16:creationId xmlns:a16="http://schemas.microsoft.com/office/drawing/2014/main" id="{FAFA6B8A-0C5B-4892-8D11-A1CD4365A65F}"/>
                </a:ext>
              </a:extLst>
            </p:cNvPr>
            <p:cNvPicPr>
              <a:picLocks noChangeAspect="1"/>
            </p:cNvPicPr>
            <p:nvPr/>
          </p:nvPicPr>
          <p:blipFill>
            <a:blip r:embed="rId7">
              <a:duotone>
                <a:prstClr val="black"/>
                <a:schemeClr val="tx2">
                  <a:tint val="45000"/>
                  <a:satMod val="400000"/>
                </a:schemeClr>
              </a:duotone>
              <a:extLst>
                <a:ext uri="{BEBA8EAE-BF5A-486C-A8C5-ECC9F3942E4B}">
                  <a14:imgProps xmlns:a14="http://schemas.microsoft.com/office/drawing/2010/main">
                    <a14:imgLayer r:embed="rId8">
                      <a14:imgEffect>
                        <a14:artisticPhotocopy/>
                      </a14:imgEffect>
                    </a14:imgLayer>
                  </a14:imgProps>
                </a:ext>
                <a:ext uri="{28A0092B-C50C-407E-A947-70E740481C1C}">
                  <a14:useLocalDpi xmlns:a14="http://schemas.microsoft.com/office/drawing/2010/main" val="0"/>
                </a:ext>
              </a:extLst>
            </a:blip>
            <a:stretch>
              <a:fillRect/>
            </a:stretch>
          </p:blipFill>
          <p:spPr>
            <a:xfrm>
              <a:off x="192835" y="8323080"/>
              <a:ext cx="189728" cy="189728"/>
            </a:xfrm>
            <a:prstGeom prst="rect">
              <a:avLst/>
            </a:prstGeom>
          </p:spPr>
        </p:pic>
        <p:pic>
          <p:nvPicPr>
            <p:cNvPr id="16" name="Imagen 15">
              <a:extLst>
                <a:ext uri="{FF2B5EF4-FFF2-40B4-BE49-F238E27FC236}">
                  <a16:creationId xmlns:a16="http://schemas.microsoft.com/office/drawing/2014/main" id="{674E65C8-69A5-419B-A4F3-D8A0F0EEA410}"/>
                </a:ext>
              </a:extLst>
            </p:cNvPr>
            <p:cNvPicPr>
              <a:picLocks noChangeAspect="1"/>
            </p:cNvPicPr>
            <p:nvPr/>
          </p:nvPicPr>
          <p:blipFill>
            <a:blip r:embed="rId9">
              <a:duotone>
                <a:schemeClr val="bg2">
                  <a:shade val="45000"/>
                  <a:satMod val="135000"/>
                </a:schemeClr>
                <a:prstClr val="white"/>
              </a:duotone>
              <a:extLst>
                <a:ext uri="{28A0092B-C50C-407E-A947-70E740481C1C}">
                  <a14:useLocalDpi xmlns:a14="http://schemas.microsoft.com/office/drawing/2010/main" val="0"/>
                </a:ext>
              </a:extLst>
            </a:blip>
            <a:srcRect/>
            <a:stretch/>
          </p:blipFill>
          <p:spPr>
            <a:xfrm>
              <a:off x="3716676" y="7882192"/>
              <a:ext cx="214011" cy="214011"/>
            </a:xfrm>
            <a:prstGeom prst="rect">
              <a:avLst/>
            </a:prstGeom>
          </p:spPr>
        </p:pic>
        <p:pic>
          <p:nvPicPr>
            <p:cNvPr id="17" name="Imagen 16">
              <a:extLst>
                <a:ext uri="{FF2B5EF4-FFF2-40B4-BE49-F238E27FC236}">
                  <a16:creationId xmlns:a16="http://schemas.microsoft.com/office/drawing/2014/main" id="{FAA9BC8E-7ED1-4F67-90FD-7DB5F9C7FF11}"/>
                </a:ext>
              </a:extLst>
            </p:cNvPr>
            <p:cNvPicPr>
              <a:picLocks noChangeAspect="1"/>
            </p:cNvPicPr>
            <p:nvPr/>
          </p:nvPicPr>
          <p:blipFill>
            <a:blip r:embed="rId10">
              <a:duotone>
                <a:prstClr val="black"/>
                <a:schemeClr val="tx2">
                  <a:tint val="45000"/>
                  <a:satMod val="400000"/>
                </a:schemeClr>
              </a:duotone>
              <a:extLst>
                <a:ext uri="{BEBA8EAE-BF5A-486C-A8C5-ECC9F3942E4B}">
                  <a14:imgProps xmlns:a14="http://schemas.microsoft.com/office/drawing/2010/main">
                    <a14:imgLayer r:embed="rId11">
                      <a14:imgEffect>
                        <a14:artisticPhotocopy/>
                      </a14:imgEffect>
                    </a14:imgLayer>
                  </a14:imgProps>
                </a:ext>
                <a:ext uri="{28A0092B-C50C-407E-A947-70E740481C1C}">
                  <a14:useLocalDpi xmlns:a14="http://schemas.microsoft.com/office/drawing/2010/main" val="0"/>
                </a:ext>
              </a:extLst>
            </a:blip>
            <a:stretch>
              <a:fillRect/>
            </a:stretch>
          </p:blipFill>
          <p:spPr>
            <a:xfrm>
              <a:off x="209287" y="7924334"/>
              <a:ext cx="214012" cy="220995"/>
            </a:xfrm>
            <a:prstGeom prst="rect">
              <a:avLst/>
            </a:prstGeom>
          </p:spPr>
        </p:pic>
        <p:sp>
          <p:nvSpPr>
            <p:cNvPr id="20" name="CuadroTexto 19">
              <a:extLst>
                <a:ext uri="{FF2B5EF4-FFF2-40B4-BE49-F238E27FC236}">
                  <a16:creationId xmlns:a16="http://schemas.microsoft.com/office/drawing/2014/main" id="{BAFA23E1-C8D8-4F0F-B7EB-3B5D98B7F2B4}"/>
                </a:ext>
              </a:extLst>
            </p:cNvPr>
            <p:cNvSpPr txBox="1"/>
            <p:nvPr/>
          </p:nvSpPr>
          <p:spPr>
            <a:xfrm>
              <a:off x="509975" y="7891159"/>
              <a:ext cx="2373009" cy="285778"/>
            </a:xfrm>
            <a:prstGeom prst="rect">
              <a:avLst/>
            </a:prstGeom>
            <a:noFill/>
          </p:spPr>
          <p:txBody>
            <a:bodyPr wrap="square" rtlCol="0">
              <a:spAutoFit/>
            </a:bodyPr>
            <a:lstStyle/>
            <a:p>
              <a:pPr fontAlgn="base"/>
              <a:r>
                <a:rPr lang="es-MX" sz="1323" dirty="0">
                  <a:solidFill>
                    <a:schemeClr val="tx1">
                      <a:lumMod val="75000"/>
                      <a:lumOff val="25000"/>
                    </a:schemeClr>
                  </a:solidFill>
                  <a:latin typeface="D-DIN" panose="020B0504030202030204" pitchFamily="34" charset="0"/>
                </a:rPr>
                <a:t>(777) 318 78 39 / (777) 270 32 92</a:t>
              </a:r>
            </a:p>
          </p:txBody>
        </p:sp>
        <p:sp>
          <p:nvSpPr>
            <p:cNvPr id="22" name="Rectángulo 21">
              <a:extLst>
                <a:ext uri="{FF2B5EF4-FFF2-40B4-BE49-F238E27FC236}">
                  <a16:creationId xmlns:a16="http://schemas.microsoft.com/office/drawing/2014/main" id="{B8EAB0F1-DAB6-42F4-B2DA-3E5E951B745A}"/>
                </a:ext>
              </a:extLst>
            </p:cNvPr>
            <p:cNvSpPr/>
            <p:nvPr/>
          </p:nvSpPr>
          <p:spPr>
            <a:xfrm>
              <a:off x="4012648" y="7841162"/>
              <a:ext cx="2682801" cy="285778"/>
            </a:xfrm>
            <a:prstGeom prst="rect">
              <a:avLst/>
            </a:prstGeom>
          </p:spPr>
          <p:txBody>
            <a:bodyPr wrap="square">
              <a:spAutoFit/>
            </a:bodyPr>
            <a:lstStyle/>
            <a:p>
              <a:pPr fontAlgn="base"/>
              <a:r>
                <a:rPr lang="es-MX" sz="1323" dirty="0">
                  <a:solidFill>
                    <a:schemeClr val="tx1">
                      <a:lumMod val="75000"/>
                      <a:lumOff val="25000"/>
                    </a:schemeClr>
                  </a:solidFill>
                  <a:latin typeface="D-DIN" panose="020B0504030202030204" pitchFamily="34" charset="0"/>
                </a:rPr>
                <a:t>asesoriaambiental@live.com</a:t>
              </a:r>
            </a:p>
          </p:txBody>
        </p:sp>
        <p:sp>
          <p:nvSpPr>
            <p:cNvPr id="23" name="Rectángulo 22">
              <a:extLst>
                <a:ext uri="{FF2B5EF4-FFF2-40B4-BE49-F238E27FC236}">
                  <a16:creationId xmlns:a16="http://schemas.microsoft.com/office/drawing/2014/main" id="{7E92A526-BDB4-46D2-95B2-91264B8B0445}"/>
                </a:ext>
              </a:extLst>
            </p:cNvPr>
            <p:cNvSpPr/>
            <p:nvPr/>
          </p:nvSpPr>
          <p:spPr>
            <a:xfrm>
              <a:off x="508739" y="8267429"/>
              <a:ext cx="2993610" cy="310300"/>
            </a:xfrm>
            <a:prstGeom prst="rect">
              <a:avLst/>
            </a:prstGeom>
          </p:spPr>
          <p:txBody>
            <a:bodyPr wrap="square">
              <a:spAutoFit/>
            </a:bodyPr>
            <a:lstStyle/>
            <a:p>
              <a:r>
                <a:rPr lang="es-MX" sz="1488" dirty="0">
                  <a:solidFill>
                    <a:schemeClr val="tx1">
                      <a:lumMod val="75000"/>
                      <a:lumOff val="25000"/>
                    </a:schemeClr>
                  </a:solidFill>
                  <a:latin typeface="D-DIN" panose="020B0504030202030204" pitchFamily="34" charset="0"/>
                </a:rPr>
                <a:t>www.asesoresambientales.com.mx</a:t>
              </a:r>
            </a:p>
          </p:txBody>
        </p:sp>
      </p:grpSp>
    </p:spTree>
    <p:extLst>
      <p:ext uri="{BB962C8B-B14F-4D97-AF65-F5344CB8AC3E}">
        <p14:creationId xmlns:p14="http://schemas.microsoft.com/office/powerpoint/2010/main" val="13822958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ángulo 43">
            <a:extLst>
              <a:ext uri="{FF2B5EF4-FFF2-40B4-BE49-F238E27FC236}">
                <a16:creationId xmlns:a16="http://schemas.microsoft.com/office/drawing/2014/main" id="{2C28D355-0BB0-4089-89B7-30581F3C2262}"/>
              </a:ext>
            </a:extLst>
          </p:cNvPr>
          <p:cNvSpPr/>
          <p:nvPr/>
        </p:nvSpPr>
        <p:spPr>
          <a:xfrm>
            <a:off x="-478616" y="100773"/>
            <a:ext cx="6766974" cy="6368526"/>
          </a:xfrm>
          <a:prstGeom prst="rect">
            <a:avLst/>
          </a:prstGeom>
          <a:blipFill dpi="0" rotWithShape="1">
            <a:blip r:embed="rId2">
              <a:alphaModFix amt="23000"/>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488"/>
          </a:p>
        </p:txBody>
      </p:sp>
      <p:sp>
        <p:nvSpPr>
          <p:cNvPr id="10" name="Rectángulo 9">
            <a:extLst>
              <a:ext uri="{FF2B5EF4-FFF2-40B4-BE49-F238E27FC236}">
                <a16:creationId xmlns:a16="http://schemas.microsoft.com/office/drawing/2014/main" id="{A4BEF586-2F54-47A0-8A55-61B3223477E6}"/>
              </a:ext>
            </a:extLst>
          </p:cNvPr>
          <p:cNvSpPr/>
          <p:nvPr/>
        </p:nvSpPr>
        <p:spPr>
          <a:xfrm>
            <a:off x="4385234" y="8192863"/>
            <a:ext cx="5695390" cy="639553"/>
          </a:xfrm>
          <a:prstGeom prst="rect">
            <a:avLst/>
          </a:prstGeom>
          <a:solidFill>
            <a:srgbClr val="313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488"/>
          </a:p>
        </p:txBody>
      </p:sp>
      <p:sp>
        <p:nvSpPr>
          <p:cNvPr id="14" name="Rectángulo 13">
            <a:extLst>
              <a:ext uri="{FF2B5EF4-FFF2-40B4-BE49-F238E27FC236}">
                <a16:creationId xmlns:a16="http://schemas.microsoft.com/office/drawing/2014/main" id="{65570CF4-59CC-430D-BA23-BBB816F2D048}"/>
              </a:ext>
            </a:extLst>
          </p:cNvPr>
          <p:cNvSpPr/>
          <p:nvPr/>
        </p:nvSpPr>
        <p:spPr>
          <a:xfrm>
            <a:off x="-5012" y="291170"/>
            <a:ext cx="295684" cy="8541246"/>
          </a:xfrm>
          <a:prstGeom prst="rect">
            <a:avLst/>
          </a:prstGeom>
          <a:solidFill>
            <a:srgbClr val="B3CC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488"/>
          </a:p>
        </p:txBody>
      </p:sp>
      <p:pic>
        <p:nvPicPr>
          <p:cNvPr id="20" name="Imagen 19">
            <a:extLst>
              <a:ext uri="{FF2B5EF4-FFF2-40B4-BE49-F238E27FC236}">
                <a16:creationId xmlns:a16="http://schemas.microsoft.com/office/drawing/2014/main" id="{E1FFE72B-7D8D-460C-8F32-1D33CE5CB337}"/>
              </a:ext>
            </a:extLst>
          </p:cNvPr>
          <p:cNvPicPr>
            <a:picLocks noChangeAspect="1"/>
          </p:cNvPicPr>
          <p:nvPr/>
        </p:nvPicPr>
        <p:blipFill>
          <a:blip r:embed="rId3">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0" y="401600"/>
            <a:ext cx="5009497" cy="1547926"/>
          </a:xfrm>
          <a:prstGeom prst="rect">
            <a:avLst/>
          </a:prstGeom>
        </p:spPr>
      </p:pic>
      <p:sp>
        <p:nvSpPr>
          <p:cNvPr id="22" name="Rectángulo 21">
            <a:extLst>
              <a:ext uri="{FF2B5EF4-FFF2-40B4-BE49-F238E27FC236}">
                <a16:creationId xmlns:a16="http://schemas.microsoft.com/office/drawing/2014/main" id="{6053EAA5-B106-4578-96A0-836C72CF385A}"/>
              </a:ext>
            </a:extLst>
          </p:cNvPr>
          <p:cNvSpPr/>
          <p:nvPr/>
        </p:nvSpPr>
        <p:spPr>
          <a:xfrm>
            <a:off x="290672" y="5044354"/>
            <a:ext cx="9827008" cy="48929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488">
              <a:solidFill>
                <a:schemeClr val="tx1">
                  <a:lumMod val="75000"/>
                  <a:lumOff val="25000"/>
                </a:schemeClr>
              </a:solidFill>
            </a:endParaRPr>
          </a:p>
        </p:txBody>
      </p:sp>
      <p:pic>
        <p:nvPicPr>
          <p:cNvPr id="26" name="Imagen 25">
            <a:extLst>
              <a:ext uri="{FF2B5EF4-FFF2-40B4-BE49-F238E27FC236}">
                <a16:creationId xmlns:a16="http://schemas.microsoft.com/office/drawing/2014/main" id="{E6A72A5A-26F7-48DA-95E2-1E7FE54936C5}"/>
              </a:ext>
            </a:extLst>
          </p:cNvPr>
          <p:cNvPicPr>
            <a:picLocks noChangeAspect="1"/>
          </p:cNvPicPr>
          <p:nvPr/>
        </p:nvPicPr>
        <p:blipFill>
          <a:blip r:embed="rId4">
            <a:duotone>
              <a:prstClr val="black"/>
              <a:schemeClr val="tx2">
                <a:tint val="45000"/>
                <a:satMod val="400000"/>
              </a:schemeClr>
            </a:duotone>
            <a:extLst>
              <a:ext uri="{BEBA8EAE-BF5A-486C-A8C5-ECC9F3942E4B}">
                <a14:imgProps xmlns:a14="http://schemas.microsoft.com/office/drawing/2010/main">
                  <a14:imgLayer r:embed="rId5">
                    <a14:imgEffect>
                      <a14:artisticPhotocopy/>
                    </a14:imgEffect>
                  </a14:imgLayer>
                </a14:imgProps>
              </a:ext>
              <a:ext uri="{28A0092B-C50C-407E-A947-70E740481C1C}">
                <a14:useLocalDpi xmlns:a14="http://schemas.microsoft.com/office/drawing/2010/main" val="0"/>
              </a:ext>
            </a:extLst>
          </a:blip>
          <a:stretch>
            <a:fillRect/>
          </a:stretch>
        </p:blipFill>
        <p:spPr>
          <a:xfrm>
            <a:off x="3530589" y="5190976"/>
            <a:ext cx="216031" cy="216031"/>
          </a:xfrm>
          <a:prstGeom prst="rect">
            <a:avLst/>
          </a:prstGeom>
        </p:spPr>
      </p:pic>
      <p:pic>
        <p:nvPicPr>
          <p:cNvPr id="28" name="Imagen 27">
            <a:extLst>
              <a:ext uri="{FF2B5EF4-FFF2-40B4-BE49-F238E27FC236}">
                <a16:creationId xmlns:a16="http://schemas.microsoft.com/office/drawing/2014/main" id="{F9F55F0E-DA26-4DF0-8683-A115045ACB2D}"/>
              </a:ext>
            </a:extLst>
          </p:cNvPr>
          <p:cNvPicPr>
            <a:picLocks noChangeAspect="1"/>
          </p:cNvPicPr>
          <p:nvPr/>
        </p:nvPicPr>
        <p:blipFill>
          <a:blip r:embed="rId6">
            <a:duotone>
              <a:schemeClr val="bg2">
                <a:shade val="45000"/>
                <a:satMod val="135000"/>
              </a:schemeClr>
              <a:prstClr val="white"/>
            </a:duotone>
            <a:extLst>
              <a:ext uri="{28A0092B-C50C-407E-A947-70E740481C1C}">
                <a14:useLocalDpi xmlns:a14="http://schemas.microsoft.com/office/drawing/2010/main" val="0"/>
              </a:ext>
            </a:extLst>
          </a:blip>
          <a:srcRect/>
          <a:stretch/>
        </p:blipFill>
        <p:spPr>
          <a:xfrm>
            <a:off x="6959617" y="5164460"/>
            <a:ext cx="278851" cy="278851"/>
          </a:xfrm>
          <a:prstGeom prst="rect">
            <a:avLst/>
          </a:prstGeom>
        </p:spPr>
      </p:pic>
      <p:pic>
        <p:nvPicPr>
          <p:cNvPr id="30" name="Imagen 29">
            <a:extLst>
              <a:ext uri="{FF2B5EF4-FFF2-40B4-BE49-F238E27FC236}">
                <a16:creationId xmlns:a16="http://schemas.microsoft.com/office/drawing/2014/main" id="{F5598CB5-5837-48DE-8417-37F991C2E8A9}"/>
              </a:ext>
            </a:extLst>
          </p:cNvPr>
          <p:cNvPicPr>
            <a:picLocks noChangeAspect="1"/>
          </p:cNvPicPr>
          <p:nvPr/>
        </p:nvPicPr>
        <p:blipFill>
          <a:blip r:embed="rId7">
            <a:duotone>
              <a:prstClr val="black"/>
              <a:schemeClr val="tx2">
                <a:tint val="45000"/>
                <a:satMod val="400000"/>
              </a:schemeClr>
            </a:duotone>
            <a:extLst>
              <a:ext uri="{BEBA8EAE-BF5A-486C-A8C5-ECC9F3942E4B}">
                <a14:imgProps xmlns:a14="http://schemas.microsoft.com/office/drawing/2010/main">
                  <a14:imgLayer r:embed="rId8">
                    <a14:imgEffect>
                      <a14:artisticPhotocopy/>
                    </a14:imgEffect>
                  </a14:imgLayer>
                </a14:imgProps>
              </a:ext>
              <a:ext uri="{28A0092B-C50C-407E-A947-70E740481C1C}">
                <a14:useLocalDpi xmlns:a14="http://schemas.microsoft.com/office/drawing/2010/main" val="0"/>
              </a:ext>
            </a:extLst>
          </a:blip>
          <a:stretch>
            <a:fillRect/>
          </a:stretch>
        </p:blipFill>
        <p:spPr>
          <a:xfrm>
            <a:off x="507551" y="5162350"/>
            <a:ext cx="241002" cy="248865"/>
          </a:xfrm>
          <a:prstGeom prst="rect">
            <a:avLst/>
          </a:prstGeom>
        </p:spPr>
      </p:pic>
      <p:sp>
        <p:nvSpPr>
          <p:cNvPr id="34" name="CuadroTexto 33">
            <a:extLst>
              <a:ext uri="{FF2B5EF4-FFF2-40B4-BE49-F238E27FC236}">
                <a16:creationId xmlns:a16="http://schemas.microsoft.com/office/drawing/2014/main" id="{7E454CDB-3307-4C18-9A04-2A813EABA322}"/>
              </a:ext>
            </a:extLst>
          </p:cNvPr>
          <p:cNvSpPr txBox="1"/>
          <p:nvPr/>
        </p:nvSpPr>
        <p:spPr>
          <a:xfrm>
            <a:off x="845944" y="5152530"/>
            <a:ext cx="2222241" cy="270523"/>
          </a:xfrm>
          <a:prstGeom prst="rect">
            <a:avLst/>
          </a:prstGeom>
          <a:noFill/>
        </p:spPr>
        <p:txBody>
          <a:bodyPr wrap="square" rtlCol="0">
            <a:spAutoFit/>
          </a:bodyPr>
          <a:lstStyle/>
          <a:p>
            <a:pPr fontAlgn="base"/>
            <a:r>
              <a:rPr lang="es-MX" sz="1158" dirty="0">
                <a:solidFill>
                  <a:schemeClr val="tx1">
                    <a:lumMod val="75000"/>
                    <a:lumOff val="25000"/>
                  </a:schemeClr>
                </a:solidFill>
                <a:latin typeface="D-DIN" panose="020B0504030202030204" pitchFamily="34" charset="0"/>
              </a:rPr>
              <a:t>(777) 318 78 39 / (777) 270 32 92</a:t>
            </a:r>
          </a:p>
        </p:txBody>
      </p:sp>
      <p:sp>
        <p:nvSpPr>
          <p:cNvPr id="38" name="Rectángulo 37">
            <a:extLst>
              <a:ext uri="{FF2B5EF4-FFF2-40B4-BE49-F238E27FC236}">
                <a16:creationId xmlns:a16="http://schemas.microsoft.com/office/drawing/2014/main" id="{0D1E42F4-405D-46C1-9028-B6B0D005760F}"/>
              </a:ext>
            </a:extLst>
          </p:cNvPr>
          <p:cNvSpPr/>
          <p:nvPr/>
        </p:nvSpPr>
        <p:spPr>
          <a:xfrm>
            <a:off x="7392245" y="5141180"/>
            <a:ext cx="2218201" cy="295915"/>
          </a:xfrm>
          <a:prstGeom prst="rect">
            <a:avLst/>
          </a:prstGeom>
        </p:spPr>
        <p:txBody>
          <a:bodyPr wrap="square">
            <a:spAutoFit/>
          </a:bodyPr>
          <a:lstStyle/>
          <a:p>
            <a:pPr fontAlgn="base"/>
            <a:r>
              <a:rPr lang="es-MX" sz="1323" dirty="0">
                <a:solidFill>
                  <a:schemeClr val="tx1">
                    <a:lumMod val="75000"/>
                    <a:lumOff val="25000"/>
                  </a:schemeClr>
                </a:solidFill>
                <a:latin typeface="D-DIN" panose="020B0504030202030204" pitchFamily="34" charset="0"/>
              </a:rPr>
              <a:t>asesoriaambiental@live.com</a:t>
            </a:r>
          </a:p>
        </p:txBody>
      </p:sp>
      <p:sp>
        <p:nvSpPr>
          <p:cNvPr id="40" name="Rectángulo 39">
            <a:extLst>
              <a:ext uri="{FF2B5EF4-FFF2-40B4-BE49-F238E27FC236}">
                <a16:creationId xmlns:a16="http://schemas.microsoft.com/office/drawing/2014/main" id="{869A580E-070A-4155-82E0-780A56FB9F56}"/>
              </a:ext>
            </a:extLst>
          </p:cNvPr>
          <p:cNvSpPr/>
          <p:nvPr/>
        </p:nvSpPr>
        <p:spPr>
          <a:xfrm>
            <a:off x="3820733" y="5148226"/>
            <a:ext cx="2941219" cy="295915"/>
          </a:xfrm>
          <a:prstGeom prst="rect">
            <a:avLst/>
          </a:prstGeom>
        </p:spPr>
        <p:txBody>
          <a:bodyPr wrap="square">
            <a:spAutoFit/>
          </a:bodyPr>
          <a:lstStyle/>
          <a:p>
            <a:r>
              <a:rPr lang="es-MX" sz="1323" dirty="0">
                <a:solidFill>
                  <a:schemeClr val="tx1">
                    <a:lumMod val="75000"/>
                    <a:lumOff val="25000"/>
                  </a:schemeClr>
                </a:solidFill>
                <a:latin typeface="D-DIN" panose="020B0504030202030204" pitchFamily="34" charset="0"/>
              </a:rPr>
              <a:t>www.asesoresambientales.com.mx</a:t>
            </a:r>
          </a:p>
        </p:txBody>
      </p:sp>
      <p:pic>
        <p:nvPicPr>
          <p:cNvPr id="48" name="Imagen 47">
            <a:extLst>
              <a:ext uri="{FF2B5EF4-FFF2-40B4-BE49-F238E27FC236}">
                <a16:creationId xmlns:a16="http://schemas.microsoft.com/office/drawing/2014/main" id="{8149F327-83BA-4BED-874B-CB067E212ECA}"/>
              </a:ext>
            </a:extLst>
          </p:cNvPr>
          <p:cNvPicPr>
            <a:picLocks noChangeAspect="1"/>
          </p:cNvPicPr>
          <p:nvPr/>
        </p:nvPicPr>
        <p:blipFill rotWithShape="1">
          <a:blip r:embed="rId9">
            <a:extLst>
              <a:ext uri="{28A0092B-C50C-407E-A947-70E740481C1C}">
                <a14:useLocalDpi xmlns:a14="http://schemas.microsoft.com/office/drawing/2010/main" val="0"/>
              </a:ext>
            </a:extLst>
          </a:blip>
          <a:srcRect r="15586"/>
          <a:stretch/>
        </p:blipFill>
        <p:spPr>
          <a:xfrm>
            <a:off x="507551" y="8076404"/>
            <a:ext cx="3481593" cy="850807"/>
          </a:xfrm>
          <a:prstGeom prst="rect">
            <a:avLst/>
          </a:prstGeom>
        </p:spPr>
      </p:pic>
      <p:sp>
        <p:nvSpPr>
          <p:cNvPr id="50" name="CuadroTexto 49">
            <a:extLst>
              <a:ext uri="{FF2B5EF4-FFF2-40B4-BE49-F238E27FC236}">
                <a16:creationId xmlns:a16="http://schemas.microsoft.com/office/drawing/2014/main" id="{5C0D007C-A7A2-4741-8098-D5AFABA2D8E1}"/>
              </a:ext>
            </a:extLst>
          </p:cNvPr>
          <p:cNvSpPr txBox="1"/>
          <p:nvPr/>
        </p:nvSpPr>
        <p:spPr>
          <a:xfrm>
            <a:off x="4866425" y="8313802"/>
            <a:ext cx="5051640" cy="397673"/>
          </a:xfrm>
          <a:prstGeom prst="rect">
            <a:avLst/>
          </a:prstGeom>
          <a:noFill/>
        </p:spPr>
        <p:txBody>
          <a:bodyPr wrap="square" rtlCol="0">
            <a:spAutoFit/>
          </a:bodyPr>
          <a:lstStyle/>
          <a:p>
            <a:pPr algn="ctr"/>
            <a:r>
              <a:rPr lang="es-MX" sz="1984" b="1" dirty="0">
                <a:solidFill>
                  <a:schemeClr val="bg1"/>
                </a:solidFill>
              </a:rPr>
              <a:t>SOCIOS CANACINTRA  </a:t>
            </a:r>
            <a:r>
              <a:rPr lang="es-MX" sz="1984" dirty="0">
                <a:solidFill>
                  <a:schemeClr val="bg1"/>
                </a:solidFill>
              </a:rPr>
              <a:t>10% DE DESCUENTO</a:t>
            </a:r>
          </a:p>
        </p:txBody>
      </p:sp>
      <p:sp>
        <p:nvSpPr>
          <p:cNvPr id="47" name="CuadroTexto 46">
            <a:extLst>
              <a:ext uri="{FF2B5EF4-FFF2-40B4-BE49-F238E27FC236}">
                <a16:creationId xmlns:a16="http://schemas.microsoft.com/office/drawing/2014/main" id="{214C3258-FBC1-473A-BC1E-513C849FFA91}"/>
              </a:ext>
            </a:extLst>
          </p:cNvPr>
          <p:cNvSpPr txBox="1"/>
          <p:nvPr/>
        </p:nvSpPr>
        <p:spPr>
          <a:xfrm>
            <a:off x="400543" y="1883445"/>
            <a:ext cx="9570210" cy="2846933"/>
          </a:xfrm>
          <a:prstGeom prst="rect">
            <a:avLst/>
          </a:prstGeom>
          <a:noFill/>
        </p:spPr>
        <p:txBody>
          <a:bodyPr wrap="square" rtlCol="0">
            <a:spAutoFit/>
          </a:bodyPr>
          <a:lstStyle/>
          <a:p>
            <a:pPr algn="just"/>
            <a:r>
              <a:rPr lang="es-MX" sz="1400" b="1" dirty="0">
                <a:solidFill>
                  <a:srgbClr val="001043"/>
                </a:solidFill>
              </a:rPr>
              <a:t>SERVICIOS ECCO</a:t>
            </a:r>
            <a:endParaRPr lang="es-MX" sz="700" dirty="0"/>
          </a:p>
          <a:p>
            <a:pPr algn="just"/>
            <a:r>
              <a:rPr lang="es-MX" sz="1600" b="1" dirty="0"/>
              <a:t>Agua</a:t>
            </a:r>
          </a:p>
          <a:p>
            <a:pPr marL="141755" indent="-141755" algn="just">
              <a:buFont typeface="Arial" panose="020B0604020202020204" pitchFamily="34" charset="0"/>
              <a:buChar char="•"/>
            </a:pPr>
            <a:r>
              <a:rPr lang="es-MX" sz="1400" dirty="0"/>
              <a:t>Título de Concesión para la Explotación, Uso o Aprovechamiento de las Aguas Nacionales</a:t>
            </a:r>
          </a:p>
          <a:p>
            <a:pPr marL="141755" indent="-141755" algn="just">
              <a:buFont typeface="Arial" panose="020B0604020202020204" pitchFamily="34" charset="0"/>
              <a:buChar char="•"/>
            </a:pPr>
            <a:r>
              <a:rPr lang="es-MX" sz="1400" dirty="0"/>
              <a:t>Registro de descarga de Aguas Residuales a cuerpos receptores.</a:t>
            </a:r>
          </a:p>
          <a:p>
            <a:pPr algn="just"/>
            <a:endParaRPr lang="es-MX" sz="700" dirty="0"/>
          </a:p>
          <a:p>
            <a:pPr algn="just"/>
            <a:r>
              <a:rPr lang="es-MX" sz="1600" b="1" dirty="0"/>
              <a:t>Residuos</a:t>
            </a:r>
          </a:p>
          <a:p>
            <a:pPr marL="141755" indent="-141755" algn="just">
              <a:buFont typeface="Arial" panose="020B0604020202020204" pitchFamily="34" charset="0"/>
              <a:buChar char="•"/>
            </a:pPr>
            <a:r>
              <a:rPr lang="es-MX" sz="1400" dirty="0"/>
              <a:t>Asesoría ambiental en el manejo integral de los residuos generados en su empresa, tales como formas de almacenamiento, gestión en el manejo de residuos, bitácoras de control de residuos, empresas de recolección transporte y disposición final, entre otros</a:t>
            </a:r>
          </a:p>
          <a:p>
            <a:pPr marL="141755" indent="-141755" algn="just">
              <a:buFont typeface="Arial" panose="020B0604020202020204" pitchFamily="34" charset="0"/>
              <a:buChar char="•"/>
            </a:pPr>
            <a:r>
              <a:rPr lang="es-MX" sz="1400" dirty="0"/>
              <a:t>Aviso de inscripción como Generadora de Residuos Peligrosos.</a:t>
            </a:r>
          </a:p>
          <a:p>
            <a:pPr marL="141755" indent="-141755" algn="just">
              <a:buFont typeface="Arial" panose="020B0604020202020204" pitchFamily="34" charset="0"/>
              <a:buChar char="•"/>
            </a:pPr>
            <a:r>
              <a:rPr lang="es-MX" sz="1400" dirty="0"/>
              <a:t>Plan de manejo de residuos</a:t>
            </a:r>
          </a:p>
          <a:p>
            <a:pPr algn="just"/>
            <a:r>
              <a:rPr lang="es-MX" sz="1400" b="1" dirty="0"/>
              <a:t>Suelo y subsuelo</a:t>
            </a:r>
            <a:endParaRPr lang="es-MX" sz="1400" dirty="0"/>
          </a:p>
          <a:p>
            <a:pPr marL="141755" indent="-141755" algn="just">
              <a:buFont typeface="Arial" panose="020B0604020202020204" pitchFamily="34" charset="0"/>
              <a:buChar char="•"/>
            </a:pPr>
            <a:r>
              <a:rPr lang="es-MX" sz="1400" dirty="0"/>
              <a:t>Licencia de Uso de Suelo</a:t>
            </a:r>
          </a:p>
        </p:txBody>
      </p:sp>
      <p:pic>
        <p:nvPicPr>
          <p:cNvPr id="57" name="Imagen 56">
            <a:extLst>
              <a:ext uri="{FF2B5EF4-FFF2-40B4-BE49-F238E27FC236}">
                <a16:creationId xmlns:a16="http://schemas.microsoft.com/office/drawing/2014/main" id="{42C3FCCB-18EA-4659-B91D-3DDE1210B68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163024" y="291170"/>
            <a:ext cx="2676641" cy="1643683"/>
          </a:xfrm>
          <a:prstGeom prst="rect">
            <a:avLst/>
          </a:prstGeom>
        </p:spPr>
      </p:pic>
      <p:sp>
        <p:nvSpPr>
          <p:cNvPr id="58" name="CuadroTexto 57">
            <a:extLst>
              <a:ext uri="{FF2B5EF4-FFF2-40B4-BE49-F238E27FC236}">
                <a16:creationId xmlns:a16="http://schemas.microsoft.com/office/drawing/2014/main" id="{48B55EE8-6809-4E88-9EF7-31A70ACF332A}"/>
              </a:ext>
            </a:extLst>
          </p:cNvPr>
          <p:cNvSpPr txBox="1"/>
          <p:nvPr/>
        </p:nvSpPr>
        <p:spPr>
          <a:xfrm>
            <a:off x="6505994" y="3743860"/>
            <a:ext cx="2891879" cy="769441"/>
          </a:xfrm>
          <a:prstGeom prst="rect">
            <a:avLst/>
          </a:prstGeom>
          <a:noFill/>
        </p:spPr>
        <p:txBody>
          <a:bodyPr wrap="square">
            <a:spAutoFit/>
          </a:bodyPr>
          <a:lstStyle/>
          <a:p>
            <a:pPr algn="just"/>
            <a:r>
              <a:rPr lang="es-MX" sz="1600" b="1" dirty="0"/>
              <a:t>Aire</a:t>
            </a:r>
          </a:p>
          <a:p>
            <a:pPr marL="141755" indent="-141755" algn="just">
              <a:buFont typeface="Arial" panose="020B0604020202020204" pitchFamily="34" charset="0"/>
              <a:buChar char="•"/>
            </a:pPr>
            <a:r>
              <a:rPr lang="es-MX" sz="1400" dirty="0"/>
              <a:t>Licencia Ambiental única</a:t>
            </a:r>
          </a:p>
          <a:p>
            <a:pPr marL="141755" indent="-141755" algn="just">
              <a:buFont typeface="Arial" panose="020B0604020202020204" pitchFamily="34" charset="0"/>
              <a:buChar char="•"/>
            </a:pPr>
            <a:r>
              <a:rPr lang="es-MX" sz="1400" dirty="0"/>
              <a:t>Cédula de Operación Anual</a:t>
            </a:r>
          </a:p>
        </p:txBody>
      </p:sp>
      <p:grpSp>
        <p:nvGrpSpPr>
          <p:cNvPr id="25" name="Grupo 24">
            <a:extLst>
              <a:ext uri="{FF2B5EF4-FFF2-40B4-BE49-F238E27FC236}">
                <a16:creationId xmlns:a16="http://schemas.microsoft.com/office/drawing/2014/main" id="{187AEA86-9320-4E28-BFEE-E651F2A33FFC}"/>
              </a:ext>
            </a:extLst>
          </p:cNvPr>
          <p:cNvGrpSpPr/>
          <p:nvPr/>
        </p:nvGrpSpPr>
        <p:grpSpPr>
          <a:xfrm>
            <a:off x="290672" y="5687352"/>
            <a:ext cx="9789952" cy="2192950"/>
            <a:chOff x="-2939" y="6422973"/>
            <a:chExt cx="5744591" cy="1464838"/>
          </a:xfrm>
        </p:grpSpPr>
        <p:sp>
          <p:nvSpPr>
            <p:cNvPr id="59" name="Rectángulo 58">
              <a:extLst>
                <a:ext uri="{FF2B5EF4-FFF2-40B4-BE49-F238E27FC236}">
                  <a16:creationId xmlns:a16="http://schemas.microsoft.com/office/drawing/2014/main" id="{4DDB8528-054A-4200-9E79-68D0C6352986}"/>
                </a:ext>
              </a:extLst>
            </p:cNvPr>
            <p:cNvSpPr/>
            <p:nvPr/>
          </p:nvSpPr>
          <p:spPr>
            <a:xfrm>
              <a:off x="3901701" y="6438153"/>
              <a:ext cx="1839951" cy="1449658"/>
            </a:xfrm>
            <a:prstGeom prst="rect">
              <a:avLst/>
            </a:prstGeom>
            <a:blipFill dpi="0" rotWithShape="1">
              <a:blip r:embed="rId11"/>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488"/>
            </a:p>
          </p:txBody>
        </p:sp>
        <p:sp>
          <p:nvSpPr>
            <p:cNvPr id="60" name="Rectángulo 59">
              <a:extLst>
                <a:ext uri="{FF2B5EF4-FFF2-40B4-BE49-F238E27FC236}">
                  <a16:creationId xmlns:a16="http://schemas.microsoft.com/office/drawing/2014/main" id="{81DE7440-E1CF-4885-9B62-C6F98D547007}"/>
                </a:ext>
              </a:extLst>
            </p:cNvPr>
            <p:cNvSpPr/>
            <p:nvPr/>
          </p:nvSpPr>
          <p:spPr>
            <a:xfrm>
              <a:off x="1949381" y="6422973"/>
              <a:ext cx="1839951" cy="1449658"/>
            </a:xfrm>
            <a:prstGeom prst="rect">
              <a:avLst/>
            </a:prstGeom>
            <a:blipFill dpi="0" rotWithShape="1">
              <a:blip r:embed="rId12"/>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488"/>
            </a:p>
          </p:txBody>
        </p:sp>
        <p:sp>
          <p:nvSpPr>
            <p:cNvPr id="61" name="Rectángulo 60">
              <a:extLst>
                <a:ext uri="{FF2B5EF4-FFF2-40B4-BE49-F238E27FC236}">
                  <a16:creationId xmlns:a16="http://schemas.microsoft.com/office/drawing/2014/main" id="{F09D1FAD-0BB5-490A-8822-AE1429A995D1}"/>
                </a:ext>
              </a:extLst>
            </p:cNvPr>
            <p:cNvSpPr/>
            <p:nvPr/>
          </p:nvSpPr>
          <p:spPr>
            <a:xfrm>
              <a:off x="-2939" y="6423987"/>
              <a:ext cx="1839951" cy="1449658"/>
            </a:xfrm>
            <a:prstGeom prst="rect">
              <a:avLst/>
            </a:prstGeom>
            <a:blipFill>
              <a:blip r:embed="rId1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488"/>
            </a:p>
          </p:txBody>
        </p:sp>
      </p:grpSp>
      <p:sp>
        <p:nvSpPr>
          <p:cNvPr id="23" name="CuadroTexto 22">
            <a:extLst>
              <a:ext uri="{FF2B5EF4-FFF2-40B4-BE49-F238E27FC236}">
                <a16:creationId xmlns:a16="http://schemas.microsoft.com/office/drawing/2014/main" id="{EF600CD5-514C-4ECF-A515-1DE47A180DD5}"/>
              </a:ext>
            </a:extLst>
          </p:cNvPr>
          <p:cNvSpPr txBox="1"/>
          <p:nvPr/>
        </p:nvSpPr>
        <p:spPr>
          <a:xfrm>
            <a:off x="6537834" y="4569855"/>
            <a:ext cx="3542791" cy="369332"/>
          </a:xfrm>
          <a:prstGeom prst="rect">
            <a:avLst/>
          </a:prstGeom>
          <a:solidFill>
            <a:srgbClr val="B3CC4B"/>
          </a:solidFill>
        </p:spPr>
        <p:txBody>
          <a:bodyPr wrap="square">
            <a:spAutoFit/>
          </a:bodyPr>
          <a:lstStyle/>
          <a:p>
            <a:pPr algn="ctr"/>
            <a:r>
              <a:rPr lang="es-MX" sz="1800" b="1" dirty="0">
                <a:solidFill>
                  <a:schemeClr val="tx1">
                    <a:lumMod val="75000"/>
                    <a:lumOff val="25000"/>
                  </a:schemeClr>
                </a:solidFill>
              </a:rPr>
              <a:t>CAPACITACIÓN AMBIENTAL</a:t>
            </a:r>
            <a:endParaRPr lang="es-MX" sz="800" dirty="0">
              <a:solidFill>
                <a:schemeClr val="tx1">
                  <a:lumMod val="75000"/>
                  <a:lumOff val="25000"/>
                </a:schemeClr>
              </a:solidFill>
            </a:endParaRPr>
          </a:p>
        </p:txBody>
      </p:sp>
    </p:spTree>
    <p:extLst>
      <p:ext uri="{BB962C8B-B14F-4D97-AF65-F5344CB8AC3E}">
        <p14:creationId xmlns:p14="http://schemas.microsoft.com/office/powerpoint/2010/main" val="2406485533"/>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2188</TotalTime>
  <Words>188</Words>
  <Application>Microsoft Office PowerPoint</Application>
  <PresentationFormat>Personalizado</PresentationFormat>
  <Paragraphs>24</Paragraphs>
  <Slides>2</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2</vt:i4>
      </vt:variant>
    </vt:vector>
  </HeadingPairs>
  <TitlesOfParts>
    <vt:vector size="8" baseType="lpstr">
      <vt:lpstr>Arial</vt:lpstr>
      <vt:lpstr>Calibri</vt:lpstr>
      <vt:lpstr>Calibri Light</vt:lpstr>
      <vt:lpstr>D-DIN</vt:lpstr>
      <vt:lpstr>Gotham Black</vt:lpstr>
      <vt:lpstr>Tema de Office</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Shantal Hdez V</dc:creator>
  <cp:lastModifiedBy>Shantal Hdez V</cp:lastModifiedBy>
  <cp:revision>67</cp:revision>
  <dcterms:created xsi:type="dcterms:W3CDTF">2019-04-15T11:51:39Z</dcterms:created>
  <dcterms:modified xsi:type="dcterms:W3CDTF">2021-01-18T21:10:13Z</dcterms:modified>
</cp:coreProperties>
</file>