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77" r:id="rId3"/>
    <p:sldId id="276" r:id="rId4"/>
  </p:sldIdLst>
  <p:sldSz cx="6858000" cy="9144000" type="letter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BAAE1"/>
    <a:srgbClr val="FAED1D"/>
    <a:srgbClr val="E9158A"/>
    <a:srgbClr val="E9158B"/>
    <a:srgbClr val="34B7AF"/>
    <a:srgbClr val="CC995B"/>
    <a:srgbClr val="2CA1DB"/>
    <a:srgbClr val="1D4999"/>
    <a:srgbClr val="EDDD21"/>
    <a:srgbClr val="00286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6374" autoAdjust="0"/>
  </p:normalViewPr>
  <p:slideViewPr>
    <p:cSldViewPr snapToGrid="0">
      <p:cViewPr varScale="1">
        <p:scale>
          <a:sx n="84" d="100"/>
          <a:sy n="84" d="100"/>
        </p:scale>
        <p:origin x="2892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64A04D-FEAD-41D0-ABCB-2EFF059D7E74}" type="datetimeFigureOut">
              <a:rPr lang="es-MX" smtClean="0"/>
              <a:t>11/08/2021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31D9B-AC77-4956-8306-2F08C8CE7D9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5878447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64A04D-FEAD-41D0-ABCB-2EFF059D7E74}" type="datetimeFigureOut">
              <a:rPr lang="es-MX" smtClean="0"/>
              <a:t>11/08/2021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31D9B-AC77-4956-8306-2F08C8CE7D9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9728102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64A04D-FEAD-41D0-ABCB-2EFF059D7E74}" type="datetimeFigureOut">
              <a:rPr lang="es-MX" smtClean="0"/>
              <a:t>11/08/2021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31D9B-AC77-4956-8306-2F08C8CE7D9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5460899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64A04D-FEAD-41D0-ABCB-2EFF059D7E74}" type="datetimeFigureOut">
              <a:rPr lang="es-MX" smtClean="0"/>
              <a:t>11/08/2021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31D9B-AC77-4956-8306-2F08C8CE7D9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2206494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64A04D-FEAD-41D0-ABCB-2EFF059D7E74}" type="datetimeFigureOut">
              <a:rPr lang="es-MX" smtClean="0"/>
              <a:t>11/08/2021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31D9B-AC77-4956-8306-2F08C8CE7D9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1553339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64A04D-FEAD-41D0-ABCB-2EFF059D7E74}" type="datetimeFigureOut">
              <a:rPr lang="es-MX" smtClean="0"/>
              <a:t>11/08/2021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31D9B-AC77-4956-8306-2F08C8CE7D9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1062105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64A04D-FEAD-41D0-ABCB-2EFF059D7E74}" type="datetimeFigureOut">
              <a:rPr lang="es-MX" smtClean="0"/>
              <a:t>11/08/2021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31D9B-AC77-4956-8306-2F08C8CE7D9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8230607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64A04D-FEAD-41D0-ABCB-2EFF059D7E74}" type="datetimeFigureOut">
              <a:rPr lang="es-MX" smtClean="0"/>
              <a:t>11/08/2021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31D9B-AC77-4956-8306-2F08C8CE7D9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6568283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64A04D-FEAD-41D0-ABCB-2EFF059D7E74}" type="datetimeFigureOut">
              <a:rPr lang="es-MX" smtClean="0"/>
              <a:t>11/08/2021</a:t>
            </a:fld>
            <a:endParaRPr lang="es-MX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31D9B-AC77-4956-8306-2F08C8CE7D9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4077576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64A04D-FEAD-41D0-ABCB-2EFF059D7E74}" type="datetimeFigureOut">
              <a:rPr lang="es-MX" smtClean="0"/>
              <a:t>11/08/2021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31D9B-AC77-4956-8306-2F08C8CE7D9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6301690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64A04D-FEAD-41D0-ABCB-2EFF059D7E74}" type="datetimeFigureOut">
              <a:rPr lang="es-MX" smtClean="0"/>
              <a:t>11/08/2021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31D9B-AC77-4956-8306-2F08C8CE7D9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9398568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64A04D-FEAD-41D0-ABCB-2EFF059D7E74}" type="datetimeFigureOut">
              <a:rPr lang="es-MX" smtClean="0"/>
              <a:t>11/08/2021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A31D9B-AC77-4956-8306-2F08C8CE7D9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4438447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8.png"/><Relationship Id="rId7" Type="http://schemas.microsoft.com/office/2007/relationships/hdphoto" Target="../media/hdphoto2.wdp"/><Relationship Id="rId12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11" Type="http://schemas.openxmlformats.org/officeDocument/2006/relationships/image" Target="../media/image13.png"/><Relationship Id="rId5" Type="http://schemas.microsoft.com/office/2007/relationships/hdphoto" Target="../media/hdphoto1.wdp"/><Relationship Id="rId10" Type="http://schemas.openxmlformats.org/officeDocument/2006/relationships/image" Target="../media/image12.png"/><Relationship Id="rId4" Type="http://schemas.openxmlformats.org/officeDocument/2006/relationships/image" Target="../media/image9.png"/><Relationship Id="rId9" Type="http://schemas.microsoft.com/office/2007/relationships/hdphoto" Target="../media/hdphoto3.wdp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g"/><Relationship Id="rId13" Type="http://schemas.microsoft.com/office/2007/relationships/hdphoto" Target="../media/hdphoto2.wdp"/><Relationship Id="rId3" Type="http://schemas.openxmlformats.org/officeDocument/2006/relationships/image" Target="../media/image7.png"/><Relationship Id="rId7" Type="http://schemas.openxmlformats.org/officeDocument/2006/relationships/image" Target="../media/image15.jpg"/><Relationship Id="rId12" Type="http://schemas.openxmlformats.org/officeDocument/2006/relationships/image" Target="../media/image10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11" Type="http://schemas.microsoft.com/office/2007/relationships/hdphoto" Target="../media/hdphoto1.wdp"/><Relationship Id="rId5" Type="http://schemas.openxmlformats.org/officeDocument/2006/relationships/image" Target="../media/image13.png"/><Relationship Id="rId15" Type="http://schemas.microsoft.com/office/2007/relationships/hdphoto" Target="../media/hdphoto3.wdp"/><Relationship Id="rId10" Type="http://schemas.openxmlformats.org/officeDocument/2006/relationships/image" Target="../media/image9.png"/><Relationship Id="rId4" Type="http://schemas.openxmlformats.org/officeDocument/2006/relationships/image" Target="../media/image12.png"/><Relationship Id="rId9" Type="http://schemas.openxmlformats.org/officeDocument/2006/relationships/image" Target="../media/image8.png"/><Relationship Id="rId1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>
            <a:extLst>
              <a:ext uri="{FF2B5EF4-FFF2-40B4-BE49-F238E27FC236}">
                <a16:creationId xmlns:a16="http://schemas.microsoft.com/office/drawing/2014/main" id="{298A8743-0B29-421A-A1A4-748F069EFE9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5686" b="11824"/>
          <a:stretch/>
        </p:blipFill>
        <p:spPr>
          <a:xfrm>
            <a:off x="4940031" y="7147931"/>
            <a:ext cx="1917970" cy="1996069"/>
          </a:xfrm>
          <a:prstGeom prst="rect">
            <a:avLst/>
          </a:prstGeom>
        </p:spPr>
      </p:pic>
      <p:pic>
        <p:nvPicPr>
          <p:cNvPr id="8" name="Imagen 7">
            <a:extLst>
              <a:ext uri="{FF2B5EF4-FFF2-40B4-BE49-F238E27FC236}">
                <a16:creationId xmlns:a16="http://schemas.microsoft.com/office/drawing/2014/main" id="{6A541629-56DE-4771-9FB1-D88878880F0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7991" y="8442163"/>
            <a:ext cx="4270916" cy="529802"/>
          </a:xfrm>
          <a:prstGeom prst="rect">
            <a:avLst/>
          </a:prstGeom>
        </p:spPr>
      </p:pic>
      <p:pic>
        <p:nvPicPr>
          <p:cNvPr id="10" name="Imagen 9">
            <a:extLst>
              <a:ext uri="{FF2B5EF4-FFF2-40B4-BE49-F238E27FC236}">
                <a16:creationId xmlns:a16="http://schemas.microsoft.com/office/drawing/2014/main" id="{4FE8278B-3BB8-4DE5-95E9-9656C710F77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3140" y="7442084"/>
            <a:ext cx="3663311" cy="719333"/>
          </a:xfrm>
          <a:prstGeom prst="rect">
            <a:avLst/>
          </a:prstGeom>
        </p:spPr>
      </p:pic>
      <p:sp>
        <p:nvSpPr>
          <p:cNvPr id="11" name="Rectángulo 10">
            <a:extLst>
              <a:ext uri="{FF2B5EF4-FFF2-40B4-BE49-F238E27FC236}">
                <a16:creationId xmlns:a16="http://schemas.microsoft.com/office/drawing/2014/main" id="{49327317-60FF-443F-AC78-23EA6E087BD6}"/>
              </a:ext>
            </a:extLst>
          </p:cNvPr>
          <p:cNvSpPr/>
          <p:nvPr/>
        </p:nvSpPr>
        <p:spPr>
          <a:xfrm>
            <a:off x="0" y="0"/>
            <a:ext cx="6858000" cy="172035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40AAE743-9BFD-4FCB-BD86-353F6B3C4B9E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964" b="13062"/>
          <a:stretch/>
        </p:blipFill>
        <p:spPr>
          <a:xfrm>
            <a:off x="6072056" y="317541"/>
            <a:ext cx="785175" cy="3751539"/>
          </a:xfrm>
          <a:prstGeom prst="rect">
            <a:avLst/>
          </a:prstGeom>
        </p:spPr>
      </p:pic>
      <p:pic>
        <p:nvPicPr>
          <p:cNvPr id="13" name="Imagen 12">
            <a:extLst>
              <a:ext uri="{FF2B5EF4-FFF2-40B4-BE49-F238E27FC236}">
                <a16:creationId xmlns:a16="http://schemas.microsoft.com/office/drawing/2014/main" id="{6A106407-E3C2-4CFF-BE16-DBA4610084F2}"/>
              </a:ext>
            </a:extLst>
          </p:cNvPr>
          <p:cNvPicPr>
            <a:picLocks noChangeAspect="1"/>
          </p:cNvPicPr>
          <p:nvPr/>
        </p:nvPicPr>
        <p:blipFill>
          <a:blip r:embed="rId6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256" y="493408"/>
            <a:ext cx="3983123" cy="1100233"/>
          </a:xfrm>
          <a:prstGeom prst="rect">
            <a:avLst/>
          </a:prstGeom>
        </p:spPr>
      </p:pic>
      <p:sp>
        <p:nvSpPr>
          <p:cNvPr id="18" name="CuadroTexto 17">
            <a:extLst>
              <a:ext uri="{FF2B5EF4-FFF2-40B4-BE49-F238E27FC236}">
                <a16:creationId xmlns:a16="http://schemas.microsoft.com/office/drawing/2014/main" id="{A8E16016-B043-4BAB-8BC3-B8B8F456F162}"/>
              </a:ext>
            </a:extLst>
          </p:cNvPr>
          <p:cNvSpPr txBox="1"/>
          <p:nvPr/>
        </p:nvSpPr>
        <p:spPr>
          <a:xfrm>
            <a:off x="367991" y="4846578"/>
            <a:ext cx="5289859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MX" sz="2400" b="1" i="0" dirty="0">
                <a:effectLst/>
                <a:latin typeface="Gotham Black" pitchFamily="50" charset="0"/>
              </a:rPr>
              <a:t>Empresa dedicada a la </a:t>
            </a:r>
            <a:r>
              <a:rPr lang="es-MX" sz="2400" b="1" i="0" dirty="0">
                <a:solidFill>
                  <a:srgbClr val="2BAAE1"/>
                </a:solidFill>
                <a:effectLst/>
                <a:latin typeface="Gotham Black" pitchFamily="50" charset="0"/>
              </a:rPr>
              <a:t>impresión digital</a:t>
            </a:r>
            <a:r>
              <a:rPr lang="es-MX" sz="2400" b="1" i="0" dirty="0">
                <a:effectLst/>
                <a:latin typeface="Gotham Black" pitchFamily="50" charset="0"/>
              </a:rPr>
              <a:t>, a lo que añadimos gusto, pasión </a:t>
            </a:r>
          </a:p>
          <a:p>
            <a:pPr algn="ctr"/>
            <a:r>
              <a:rPr lang="es-MX" sz="2400" b="1" i="0" dirty="0">
                <a:effectLst/>
                <a:latin typeface="Gotham Black" pitchFamily="50" charset="0"/>
              </a:rPr>
              <a:t>y profesionalismo, experiencia </a:t>
            </a:r>
          </a:p>
          <a:p>
            <a:pPr algn="ctr"/>
            <a:r>
              <a:rPr lang="es-MX" sz="2400" b="1" i="0" dirty="0">
                <a:effectLst/>
                <a:latin typeface="Gotham Black" pitchFamily="50" charset="0"/>
              </a:rPr>
              <a:t>y </a:t>
            </a:r>
            <a:r>
              <a:rPr lang="es-MX" sz="2400" b="1" i="0" dirty="0">
                <a:solidFill>
                  <a:srgbClr val="E9158A"/>
                </a:solidFill>
                <a:effectLst/>
                <a:latin typeface="Gotham Black" pitchFamily="50" charset="0"/>
              </a:rPr>
              <a:t>gran trayectoria de 25 años.</a:t>
            </a:r>
            <a:endParaRPr lang="es-MX" sz="2400" b="0" i="0" dirty="0">
              <a:solidFill>
                <a:srgbClr val="E9158A"/>
              </a:solidFill>
              <a:effectLst/>
              <a:latin typeface="Gotham Black" pitchFamily="50" charset="0"/>
            </a:endParaRPr>
          </a:p>
        </p:txBody>
      </p:sp>
      <p:sp>
        <p:nvSpPr>
          <p:cNvPr id="19" name="Rectángulo 18">
            <a:extLst>
              <a:ext uri="{FF2B5EF4-FFF2-40B4-BE49-F238E27FC236}">
                <a16:creationId xmlns:a16="http://schemas.microsoft.com/office/drawing/2014/main" id="{ED75CED7-37A2-4C13-8046-C9DB35B10196}"/>
              </a:ext>
            </a:extLst>
          </p:cNvPr>
          <p:cNvSpPr/>
          <p:nvPr/>
        </p:nvSpPr>
        <p:spPr>
          <a:xfrm>
            <a:off x="0" y="4251244"/>
            <a:ext cx="6400800" cy="41349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1" name="CuadroTexto 20">
            <a:extLst>
              <a:ext uri="{FF2B5EF4-FFF2-40B4-BE49-F238E27FC236}">
                <a16:creationId xmlns:a16="http://schemas.microsoft.com/office/drawing/2014/main" id="{1B9B39F1-12D4-47EF-A0FC-98D2EF8FC6D0}"/>
              </a:ext>
            </a:extLst>
          </p:cNvPr>
          <p:cNvSpPr txBox="1"/>
          <p:nvPr/>
        </p:nvSpPr>
        <p:spPr>
          <a:xfrm>
            <a:off x="259907" y="4227157"/>
            <a:ext cx="5812149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MX" sz="2400" spc="300" dirty="0">
                <a:solidFill>
                  <a:srgbClr val="1C1E21"/>
                </a:solidFill>
                <a:effectLst/>
                <a:latin typeface="D-DIN" panose="020B0504030202030204" pitchFamily="34" charset="0"/>
                <a:ea typeface="Arial" panose="020B0604020202020204" pitchFamily="34" charset="0"/>
              </a:rPr>
              <a:t>EXPERTOS EN IMPRESIÓN DIGITAL</a:t>
            </a:r>
            <a:endParaRPr lang="es-MX" sz="2400" spc="300" dirty="0">
              <a:latin typeface="D-DIN" panose="020B0504030202030204" pitchFamily="34" charset="0"/>
            </a:endParaRPr>
          </a:p>
        </p:txBody>
      </p:sp>
      <p:pic>
        <p:nvPicPr>
          <p:cNvPr id="1026" name="Picture 2" descr="No hay ninguna descripción de la foto disponible.">
            <a:extLst>
              <a:ext uri="{FF2B5EF4-FFF2-40B4-BE49-F238E27FC236}">
                <a16:creationId xmlns:a16="http://schemas.microsoft.com/office/drawing/2014/main" id="{7997C55B-6ECC-456B-8945-820BEE62DD4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1774" y="1875529"/>
            <a:ext cx="2497176" cy="22438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822958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ángulo 9">
            <a:extLst>
              <a:ext uri="{FF2B5EF4-FFF2-40B4-BE49-F238E27FC236}">
                <a16:creationId xmlns:a16="http://schemas.microsoft.com/office/drawing/2014/main" id="{A4BEF586-2F54-47A0-8A55-61B3223477E6}"/>
              </a:ext>
            </a:extLst>
          </p:cNvPr>
          <p:cNvSpPr/>
          <p:nvPr/>
        </p:nvSpPr>
        <p:spPr>
          <a:xfrm>
            <a:off x="2636717" y="8188760"/>
            <a:ext cx="4232434" cy="955239"/>
          </a:xfrm>
          <a:prstGeom prst="rect">
            <a:avLst/>
          </a:prstGeom>
          <a:solidFill>
            <a:srgbClr val="31313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pic>
        <p:nvPicPr>
          <p:cNvPr id="20" name="Imagen 19">
            <a:extLst>
              <a:ext uri="{FF2B5EF4-FFF2-40B4-BE49-F238E27FC236}">
                <a16:creationId xmlns:a16="http://schemas.microsoft.com/office/drawing/2014/main" id="{E1FFE72B-7D8D-460C-8F32-1D33CE5CB337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prstClr val="black"/>
              <a:srgbClr val="D9C3A5">
                <a:tint val="50000"/>
                <a:satMod val="18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9300" y="337136"/>
            <a:ext cx="2745235" cy="848273"/>
          </a:xfrm>
          <a:prstGeom prst="rect">
            <a:avLst/>
          </a:prstGeom>
        </p:spPr>
      </p:pic>
      <p:sp>
        <p:nvSpPr>
          <p:cNvPr id="22" name="Rectángulo 21">
            <a:extLst>
              <a:ext uri="{FF2B5EF4-FFF2-40B4-BE49-F238E27FC236}">
                <a16:creationId xmlns:a16="http://schemas.microsoft.com/office/drawing/2014/main" id="{6053EAA5-B106-4578-96A0-836C72CF385A}"/>
              </a:ext>
            </a:extLst>
          </p:cNvPr>
          <p:cNvSpPr/>
          <p:nvPr/>
        </p:nvSpPr>
        <p:spPr>
          <a:xfrm>
            <a:off x="0" y="7146834"/>
            <a:ext cx="6888287" cy="91768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24" name="Imagen 23">
            <a:extLst>
              <a:ext uri="{FF2B5EF4-FFF2-40B4-BE49-F238E27FC236}">
                <a16:creationId xmlns:a16="http://schemas.microsoft.com/office/drawing/2014/main" id="{BA362785-31C3-4C32-B541-40FEF1D577AE}"/>
              </a:ext>
            </a:extLst>
          </p:cNvPr>
          <p:cNvPicPr>
            <a:picLocks noChangeAspect="1"/>
          </p:cNvPicPr>
          <p:nvPr/>
        </p:nvPicPr>
        <p:blipFill>
          <a:blip r:embed="rId3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759664" y="7331073"/>
            <a:ext cx="213458" cy="213458"/>
          </a:xfrm>
          <a:prstGeom prst="rect">
            <a:avLst/>
          </a:prstGeom>
        </p:spPr>
      </p:pic>
      <p:pic>
        <p:nvPicPr>
          <p:cNvPr id="26" name="Imagen 25">
            <a:extLst>
              <a:ext uri="{FF2B5EF4-FFF2-40B4-BE49-F238E27FC236}">
                <a16:creationId xmlns:a16="http://schemas.microsoft.com/office/drawing/2014/main" id="{E6A72A5A-26F7-48DA-95E2-1E7FE54936C5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artisticPhotocopy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883" y="7694644"/>
            <a:ext cx="229227" cy="229227"/>
          </a:xfrm>
          <a:prstGeom prst="rect">
            <a:avLst/>
          </a:prstGeom>
        </p:spPr>
      </p:pic>
      <p:pic>
        <p:nvPicPr>
          <p:cNvPr id="30" name="Imagen 29">
            <a:extLst>
              <a:ext uri="{FF2B5EF4-FFF2-40B4-BE49-F238E27FC236}">
                <a16:creationId xmlns:a16="http://schemas.microsoft.com/office/drawing/2014/main" id="{F5598CB5-5837-48DE-8417-37F991C2E8A9}"/>
              </a:ext>
            </a:extLst>
          </p:cNvPr>
          <p:cNvPicPr>
            <a:picLocks noChangeAspect="1"/>
          </p:cNvPicPr>
          <p:nvPr/>
        </p:nvPicPr>
        <p:blipFill>
          <a:blip r:embed="rId6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artisticPhotocopy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463" y="7358567"/>
            <a:ext cx="214012" cy="220995"/>
          </a:xfrm>
          <a:prstGeom prst="rect">
            <a:avLst/>
          </a:prstGeom>
        </p:spPr>
      </p:pic>
      <p:pic>
        <p:nvPicPr>
          <p:cNvPr id="32" name="Imagen 31">
            <a:extLst>
              <a:ext uri="{FF2B5EF4-FFF2-40B4-BE49-F238E27FC236}">
                <a16:creationId xmlns:a16="http://schemas.microsoft.com/office/drawing/2014/main" id="{8B696AE4-272D-466D-BBD3-4D8A463AC570}"/>
              </a:ext>
            </a:extLst>
          </p:cNvPr>
          <p:cNvPicPr>
            <a:picLocks noChangeAspect="1"/>
          </p:cNvPicPr>
          <p:nvPr/>
        </p:nvPicPr>
        <p:blipFill>
          <a:blip r:embed="rId8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artisticPhotocopy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1735" y="7661054"/>
            <a:ext cx="262817" cy="262817"/>
          </a:xfrm>
          <a:prstGeom prst="rect">
            <a:avLst/>
          </a:prstGeom>
        </p:spPr>
      </p:pic>
      <p:sp>
        <p:nvSpPr>
          <p:cNvPr id="34" name="CuadroTexto 33">
            <a:extLst>
              <a:ext uri="{FF2B5EF4-FFF2-40B4-BE49-F238E27FC236}">
                <a16:creationId xmlns:a16="http://schemas.microsoft.com/office/drawing/2014/main" id="{7E454CDB-3307-4C18-9A04-2A813EABA322}"/>
              </a:ext>
            </a:extLst>
          </p:cNvPr>
          <p:cNvSpPr txBox="1"/>
          <p:nvPr/>
        </p:nvSpPr>
        <p:spPr>
          <a:xfrm>
            <a:off x="521151" y="7325393"/>
            <a:ext cx="146766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r>
              <a:rPr lang="es-MX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D-DIN" panose="020B0504030202030204" pitchFamily="34" charset="0"/>
              </a:rPr>
              <a:t>  777 135 8013</a:t>
            </a:r>
          </a:p>
        </p:txBody>
      </p:sp>
      <p:sp>
        <p:nvSpPr>
          <p:cNvPr id="36" name="Rectángulo 35">
            <a:extLst>
              <a:ext uri="{FF2B5EF4-FFF2-40B4-BE49-F238E27FC236}">
                <a16:creationId xmlns:a16="http://schemas.microsoft.com/office/drawing/2014/main" id="{F18A5FAB-8C0F-48CA-9C7B-69A25F67C9A6}"/>
              </a:ext>
            </a:extLst>
          </p:cNvPr>
          <p:cNvSpPr/>
          <p:nvPr/>
        </p:nvSpPr>
        <p:spPr>
          <a:xfrm>
            <a:off x="4031123" y="7277809"/>
            <a:ext cx="2534115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es-MX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D-DIN" panose="020B0504030202030204" pitchFamily="34" charset="0"/>
              </a:rPr>
              <a:t>digitmor@gmail.com</a:t>
            </a:r>
          </a:p>
        </p:txBody>
      </p:sp>
      <p:sp>
        <p:nvSpPr>
          <p:cNvPr id="40" name="Rectángulo 39">
            <a:extLst>
              <a:ext uri="{FF2B5EF4-FFF2-40B4-BE49-F238E27FC236}">
                <a16:creationId xmlns:a16="http://schemas.microsoft.com/office/drawing/2014/main" id="{869A580E-070A-4155-82E0-780A56FB9F56}"/>
              </a:ext>
            </a:extLst>
          </p:cNvPr>
          <p:cNvSpPr/>
          <p:nvPr/>
        </p:nvSpPr>
        <p:spPr>
          <a:xfrm>
            <a:off x="521151" y="7666586"/>
            <a:ext cx="2446597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D-DIN" panose="020B0504030202030204" pitchFamily="34" charset="0"/>
              </a:rPr>
              <a:t>http://digit.com.mx/</a:t>
            </a:r>
          </a:p>
        </p:txBody>
      </p:sp>
      <p:sp>
        <p:nvSpPr>
          <p:cNvPr id="42" name="Rectángulo 41">
            <a:extLst>
              <a:ext uri="{FF2B5EF4-FFF2-40B4-BE49-F238E27FC236}">
                <a16:creationId xmlns:a16="http://schemas.microsoft.com/office/drawing/2014/main" id="{C574D4F0-B318-4D4A-BB83-7ADEF581AD15}"/>
              </a:ext>
            </a:extLst>
          </p:cNvPr>
          <p:cNvSpPr/>
          <p:nvPr/>
        </p:nvSpPr>
        <p:spPr>
          <a:xfrm>
            <a:off x="4074881" y="7565571"/>
            <a:ext cx="244659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D-DIN" panose="020B0504030202030204" pitchFamily="34" charset="0"/>
              </a:rPr>
              <a:t>FB – Digitalizaciones e Impresiones S.A. de C.V.</a:t>
            </a:r>
          </a:p>
        </p:txBody>
      </p:sp>
      <p:sp>
        <p:nvSpPr>
          <p:cNvPr id="44" name="Rectángulo 43">
            <a:extLst>
              <a:ext uri="{FF2B5EF4-FFF2-40B4-BE49-F238E27FC236}">
                <a16:creationId xmlns:a16="http://schemas.microsoft.com/office/drawing/2014/main" id="{2C28D355-0BB0-4089-89B7-30581F3C2262}"/>
              </a:ext>
            </a:extLst>
          </p:cNvPr>
          <p:cNvSpPr/>
          <p:nvPr/>
        </p:nvSpPr>
        <p:spPr>
          <a:xfrm>
            <a:off x="2732733" y="1476239"/>
            <a:ext cx="4221283" cy="3871397"/>
          </a:xfrm>
          <a:prstGeom prst="rect">
            <a:avLst/>
          </a:prstGeom>
          <a:blipFill dpi="0" rotWithShape="1">
            <a:blip r:embed="rId10">
              <a:alphaModFix amt="23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pic>
        <p:nvPicPr>
          <p:cNvPr id="48" name="Imagen 47">
            <a:extLst>
              <a:ext uri="{FF2B5EF4-FFF2-40B4-BE49-F238E27FC236}">
                <a16:creationId xmlns:a16="http://schemas.microsoft.com/office/drawing/2014/main" id="{8149F327-83BA-4BED-874B-CB067E212ECA}"/>
              </a:ext>
            </a:extLst>
          </p:cNvPr>
          <p:cNvPicPr>
            <a:picLocks noChangeAspect="1"/>
          </p:cNvPicPr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5586"/>
          <a:stretch/>
        </p:blipFill>
        <p:spPr>
          <a:xfrm>
            <a:off x="0" y="8370492"/>
            <a:ext cx="2421600" cy="591774"/>
          </a:xfrm>
          <a:prstGeom prst="rect">
            <a:avLst/>
          </a:prstGeom>
        </p:spPr>
      </p:pic>
      <p:sp>
        <p:nvSpPr>
          <p:cNvPr id="50" name="CuadroTexto 49">
            <a:extLst>
              <a:ext uri="{FF2B5EF4-FFF2-40B4-BE49-F238E27FC236}">
                <a16:creationId xmlns:a16="http://schemas.microsoft.com/office/drawing/2014/main" id="{5C0D007C-A7A2-4741-8098-D5AFABA2D8E1}"/>
              </a:ext>
            </a:extLst>
          </p:cNvPr>
          <p:cNvSpPr txBox="1"/>
          <p:nvPr/>
        </p:nvSpPr>
        <p:spPr>
          <a:xfrm>
            <a:off x="3236230" y="8188761"/>
            <a:ext cx="346636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400" b="1" dirty="0">
                <a:solidFill>
                  <a:schemeClr val="bg1"/>
                </a:solidFill>
              </a:rPr>
              <a:t>SOCIOS CANACINTRA  </a:t>
            </a:r>
          </a:p>
          <a:p>
            <a:pPr algn="ctr"/>
            <a:r>
              <a:rPr lang="es-MX" sz="2400" dirty="0">
                <a:solidFill>
                  <a:schemeClr val="bg1"/>
                </a:solidFill>
              </a:rPr>
              <a:t>10% DE DESCUENTO</a:t>
            </a:r>
          </a:p>
        </p:txBody>
      </p:sp>
      <p:sp>
        <p:nvSpPr>
          <p:cNvPr id="52" name="CuadroTexto 51">
            <a:extLst>
              <a:ext uri="{FF2B5EF4-FFF2-40B4-BE49-F238E27FC236}">
                <a16:creationId xmlns:a16="http://schemas.microsoft.com/office/drawing/2014/main" id="{A020C473-93F4-43D3-A020-281CCF6E6A94}"/>
              </a:ext>
            </a:extLst>
          </p:cNvPr>
          <p:cNvSpPr txBox="1"/>
          <p:nvPr/>
        </p:nvSpPr>
        <p:spPr>
          <a:xfrm>
            <a:off x="186151" y="1024622"/>
            <a:ext cx="6538384" cy="60324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1400" b="1" dirty="0">
                <a:solidFill>
                  <a:srgbClr val="002060"/>
                </a:solidFill>
                <a:latin typeface="D-DIN" panose="020B0504030202030204" pitchFamily="34" charset="0"/>
              </a:rPr>
              <a:t>SERVICIOS</a:t>
            </a:r>
            <a:endParaRPr lang="es-MX" sz="1400" dirty="0">
              <a:solidFill>
                <a:srgbClr val="002060"/>
              </a:solidFill>
              <a:latin typeface="D-DIN" panose="020B0504030202030204" pitchFamily="34" charset="0"/>
            </a:endParaRPr>
          </a:p>
          <a:p>
            <a:pPr algn="just"/>
            <a:r>
              <a:rPr lang="es-MX" sz="1200" dirty="0">
                <a:latin typeface="D-DIN" panose="020B0504030202030204" pitchFamily="34" charset="0"/>
              </a:rPr>
              <a:t>Impresión digital </a:t>
            </a:r>
          </a:p>
          <a:p>
            <a:pPr algn="just"/>
            <a:r>
              <a:rPr lang="es-MX" sz="1200" dirty="0">
                <a:latin typeface="D-DIN" panose="020B0504030202030204" pitchFamily="34" charset="0"/>
              </a:rPr>
              <a:t>Una gran variedad de productos que van directo de la computadora a la impresora, así como rotulación, señalización y todo tipo de personalización en empresas y oficinas. </a:t>
            </a:r>
          </a:p>
          <a:p>
            <a:pPr algn="just"/>
            <a:endParaRPr lang="es-MX" sz="1200" dirty="0">
              <a:latin typeface="D-DIN" panose="020B0504030202030204" pitchFamily="34" charset="0"/>
            </a:endParaRPr>
          </a:p>
          <a:p>
            <a:pPr algn="just"/>
            <a:r>
              <a:rPr lang="es-MX" sz="1200" dirty="0">
                <a:latin typeface="D-DIN" panose="020B0504030202030204" pitchFamily="34" charset="0"/>
              </a:rPr>
              <a:t>Centro de copiado Profesional 100% digital. </a:t>
            </a:r>
          </a:p>
          <a:p>
            <a:pPr algn="just"/>
            <a:r>
              <a:rPr lang="es-MX" sz="1200" dirty="0">
                <a:latin typeface="D-DIN" panose="020B0504030202030204" pitchFamily="34" charset="0"/>
              </a:rPr>
              <a:t>Contamos con los equipos de  fotocopiado más completos en color y blanco y negro, con la opción de acabado o presentación final que más te convenga (</a:t>
            </a:r>
            <a:r>
              <a:rPr lang="es-MX" sz="1200" dirty="0" err="1">
                <a:latin typeface="D-DIN" panose="020B0504030202030204" pitchFamily="34" charset="0"/>
              </a:rPr>
              <a:t>wire</a:t>
            </a:r>
            <a:r>
              <a:rPr lang="es-MX" sz="1200" dirty="0">
                <a:latin typeface="D-DIN" panose="020B0504030202030204" pitchFamily="34" charset="0"/>
              </a:rPr>
              <a:t> o engargolado)</a:t>
            </a:r>
          </a:p>
          <a:p>
            <a:pPr algn="just"/>
            <a:endParaRPr lang="es-MX" sz="1200" dirty="0">
              <a:latin typeface="D-DIN" panose="020B0504030202030204" pitchFamily="34" charset="0"/>
            </a:endParaRPr>
          </a:p>
          <a:p>
            <a:pPr algn="just"/>
            <a:r>
              <a:rPr lang="es-MX" sz="1200" dirty="0">
                <a:latin typeface="D-DIN" panose="020B0504030202030204" pitchFamily="34" charset="0"/>
              </a:rPr>
              <a:t>Digitalización y escaneo </a:t>
            </a:r>
          </a:p>
          <a:p>
            <a:pPr algn="just"/>
            <a:r>
              <a:rPr lang="es-MX" sz="1200" dirty="0">
                <a:latin typeface="D-DIN" panose="020B0504030202030204" pitchFamily="34" charset="0"/>
              </a:rPr>
              <a:t>Te ofrecemos la posibilidad de pasar tu información del  medio impreso al medio digital, esto te servirá como respaldo de tus  documentos y poderlos reimprimir en cualquier momento.</a:t>
            </a:r>
          </a:p>
          <a:p>
            <a:pPr algn="just"/>
            <a:endParaRPr lang="es-MX" sz="1200" dirty="0">
              <a:latin typeface="D-DIN" panose="020B0504030202030204" pitchFamily="34" charset="0"/>
            </a:endParaRPr>
          </a:p>
          <a:p>
            <a:pPr algn="just"/>
            <a:r>
              <a:rPr lang="es-MX" sz="1200" dirty="0">
                <a:latin typeface="D-DIN" panose="020B0504030202030204" pitchFamily="34" charset="0"/>
              </a:rPr>
              <a:t>CAD e INGENIERIA</a:t>
            </a:r>
          </a:p>
          <a:p>
            <a:pPr algn="just"/>
            <a:r>
              <a:rPr lang="es-MX" sz="1200" dirty="0">
                <a:latin typeface="D-DIN" panose="020B0504030202030204" pitchFamily="34" charset="0"/>
              </a:rPr>
              <a:t>Contamos con el servicio de Copiado ploteo impresión de tus planos  desde el programa AutoCAD, a una gran variedad de tamaños y materiales.</a:t>
            </a:r>
          </a:p>
          <a:p>
            <a:pPr algn="just"/>
            <a:endParaRPr lang="es-MX" sz="1200" dirty="0">
              <a:latin typeface="D-DIN" panose="020B0504030202030204" pitchFamily="34" charset="0"/>
            </a:endParaRPr>
          </a:p>
          <a:p>
            <a:pPr algn="just"/>
            <a:r>
              <a:rPr lang="es-MX" sz="1200" dirty="0">
                <a:latin typeface="D-DIN" panose="020B0504030202030204" pitchFamily="34" charset="0"/>
              </a:rPr>
              <a:t>Gran formato, contamos con plotters o equipos de impresión para dar salida a tus  ideas sin límites, estos van desde metro y medio de ancho por lo que desees de largo.</a:t>
            </a:r>
          </a:p>
          <a:p>
            <a:pPr algn="just"/>
            <a:endParaRPr lang="es-MX" sz="1200" dirty="0">
              <a:latin typeface="D-DIN" panose="020B0504030202030204" pitchFamily="34" charset="0"/>
            </a:endParaRPr>
          </a:p>
          <a:p>
            <a:pPr algn="just"/>
            <a:r>
              <a:rPr lang="es-MX" sz="1200" dirty="0">
                <a:latin typeface="D-DIN" panose="020B0504030202030204" pitchFamily="34" charset="0"/>
              </a:rPr>
              <a:t>Impresión tradicional: contamos con offset para papelería comercial, institucional,  órdenes de compra, comandas, menús, entre otros.</a:t>
            </a:r>
          </a:p>
          <a:p>
            <a:pPr algn="just"/>
            <a:endParaRPr lang="es-MX" sz="1200" dirty="0">
              <a:latin typeface="D-DIN" panose="020B0504030202030204" pitchFamily="34" charset="0"/>
            </a:endParaRPr>
          </a:p>
          <a:p>
            <a:pPr algn="just"/>
            <a:r>
              <a:rPr lang="es-MX" sz="1200" dirty="0">
                <a:latin typeface="D-DIN" panose="020B0504030202030204" pitchFamily="34" charset="0"/>
              </a:rPr>
              <a:t>Diseño: contamos con profesionales del diseño gráfico para hacer que tus ideas logren el impacto que deseas.</a:t>
            </a:r>
          </a:p>
          <a:p>
            <a:pPr algn="just"/>
            <a:endParaRPr lang="es-MX" sz="1200" dirty="0">
              <a:latin typeface="D-DIN" panose="020B0504030202030204" pitchFamily="34" charset="0"/>
            </a:endParaRPr>
          </a:p>
          <a:p>
            <a:pPr algn="just"/>
            <a:r>
              <a:rPr lang="es-MX" sz="1200" dirty="0">
                <a:latin typeface="D-DIN" panose="020B0504030202030204" pitchFamily="34" charset="0"/>
              </a:rPr>
              <a:t>Acabados: aquí realizamos el engrapado, doblez, empastado, plastificado o  laminado, engomado y/o perforado entre otros que tus trabajos requieran, esto con él más alto índice de calidad ¡Conózcalos!</a:t>
            </a:r>
          </a:p>
          <a:p>
            <a:pPr algn="just"/>
            <a:endParaRPr lang="es-MX" sz="1200" dirty="0">
              <a:latin typeface="D-DIN" panose="020B0504030202030204" pitchFamily="34" charset="0"/>
            </a:endParaRPr>
          </a:p>
          <a:p>
            <a:pPr algn="just"/>
            <a:r>
              <a:rPr lang="es-MX" sz="1200" dirty="0">
                <a:latin typeface="D-DIN" panose="020B0504030202030204" pitchFamily="34" charset="0"/>
              </a:rPr>
              <a:t>Tesis y manuales: tenemos mucha experiencia en la impresión de tesis y de kits de capacitación (tales como manuales y carpetas).</a:t>
            </a:r>
          </a:p>
          <a:p>
            <a:pPr algn="just"/>
            <a:r>
              <a:rPr lang="es-MX" sz="1200" dirty="0">
                <a:latin typeface="D-DIN" panose="020B0504030202030204" pitchFamily="34" charset="0"/>
              </a:rPr>
              <a:t>Impresión sobre demanda.</a:t>
            </a:r>
          </a:p>
        </p:txBody>
      </p:sp>
      <p:sp>
        <p:nvSpPr>
          <p:cNvPr id="21" name="Rectángulo 20">
            <a:extLst>
              <a:ext uri="{FF2B5EF4-FFF2-40B4-BE49-F238E27FC236}">
                <a16:creationId xmlns:a16="http://schemas.microsoft.com/office/drawing/2014/main" id="{3BBF5993-4830-4463-A735-A5BEA84D83C2}"/>
              </a:ext>
            </a:extLst>
          </p:cNvPr>
          <p:cNvSpPr/>
          <p:nvPr/>
        </p:nvSpPr>
        <p:spPr>
          <a:xfrm>
            <a:off x="0" y="33823"/>
            <a:ext cx="45719" cy="4990599"/>
          </a:xfrm>
          <a:prstGeom prst="rect">
            <a:avLst/>
          </a:prstGeom>
          <a:solidFill>
            <a:srgbClr val="E9158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srgbClr val="E9158A"/>
              </a:solidFill>
            </a:endParaRPr>
          </a:p>
        </p:txBody>
      </p:sp>
      <p:pic>
        <p:nvPicPr>
          <p:cNvPr id="23" name="Picture 2" descr="No hay ninguna descripción de la foto disponible.">
            <a:extLst>
              <a:ext uri="{FF2B5EF4-FFF2-40B4-BE49-F238E27FC236}">
                <a16:creationId xmlns:a16="http://schemas.microsoft.com/office/drawing/2014/main" id="{739CAC02-0EA1-48C3-8AD4-4E1E672CE27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33672" y="33823"/>
            <a:ext cx="1450880" cy="13036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5" name="CuadroTexto 24">
            <a:extLst>
              <a:ext uri="{FF2B5EF4-FFF2-40B4-BE49-F238E27FC236}">
                <a16:creationId xmlns:a16="http://schemas.microsoft.com/office/drawing/2014/main" id="{C473AD6A-A1BC-4B3C-984D-DB4452908F05}"/>
              </a:ext>
            </a:extLst>
          </p:cNvPr>
          <p:cNvSpPr txBox="1"/>
          <p:nvPr/>
        </p:nvSpPr>
        <p:spPr>
          <a:xfrm>
            <a:off x="145592" y="386320"/>
            <a:ext cx="224764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MX" sz="1400" b="1" dirty="0">
                <a:solidFill>
                  <a:srgbClr val="2BAAE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haroni" panose="02010803020104030203" pitchFamily="2" charset="-79"/>
                <a:cs typeface="Aharoni" panose="02010803020104030203" pitchFamily="2" charset="-79"/>
              </a:rPr>
              <a:t>DIGITALIZACIONES E IMPRESIONES SA DE CV</a:t>
            </a:r>
          </a:p>
        </p:txBody>
      </p:sp>
    </p:spTree>
    <p:extLst>
      <p:ext uri="{BB962C8B-B14F-4D97-AF65-F5344CB8AC3E}">
        <p14:creationId xmlns:p14="http://schemas.microsoft.com/office/powerpoint/2010/main" val="35729872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Imagen 15">
            <a:extLst>
              <a:ext uri="{FF2B5EF4-FFF2-40B4-BE49-F238E27FC236}">
                <a16:creationId xmlns:a16="http://schemas.microsoft.com/office/drawing/2014/main" id="{7AA8B01A-00C2-4CBF-8CB1-3D091BA56A5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579685"/>
            <a:ext cx="6858000" cy="2592258"/>
          </a:xfrm>
          <a:prstGeom prst="rect">
            <a:avLst/>
          </a:prstGeom>
        </p:spPr>
      </p:pic>
      <p:sp>
        <p:nvSpPr>
          <p:cNvPr id="10" name="Rectángulo 9">
            <a:extLst>
              <a:ext uri="{FF2B5EF4-FFF2-40B4-BE49-F238E27FC236}">
                <a16:creationId xmlns:a16="http://schemas.microsoft.com/office/drawing/2014/main" id="{A4BEF586-2F54-47A0-8A55-61B3223477E6}"/>
              </a:ext>
            </a:extLst>
          </p:cNvPr>
          <p:cNvSpPr/>
          <p:nvPr/>
        </p:nvSpPr>
        <p:spPr>
          <a:xfrm>
            <a:off x="2636717" y="8188760"/>
            <a:ext cx="4232434" cy="955239"/>
          </a:xfrm>
          <a:prstGeom prst="rect">
            <a:avLst/>
          </a:prstGeom>
          <a:solidFill>
            <a:srgbClr val="31313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pic>
        <p:nvPicPr>
          <p:cNvPr id="20" name="Imagen 19">
            <a:extLst>
              <a:ext uri="{FF2B5EF4-FFF2-40B4-BE49-F238E27FC236}">
                <a16:creationId xmlns:a16="http://schemas.microsoft.com/office/drawing/2014/main" id="{E1FFE72B-7D8D-460C-8F32-1D33CE5CB337}"/>
              </a:ext>
            </a:extLst>
          </p:cNvPr>
          <p:cNvPicPr>
            <a:picLocks noChangeAspect="1"/>
          </p:cNvPicPr>
          <p:nvPr/>
        </p:nvPicPr>
        <p:blipFill>
          <a:blip r:embed="rId3">
            <a:duotone>
              <a:prstClr val="black"/>
              <a:srgbClr val="D9C3A5">
                <a:tint val="50000"/>
                <a:satMod val="18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9300" y="337136"/>
            <a:ext cx="2745235" cy="848273"/>
          </a:xfrm>
          <a:prstGeom prst="rect">
            <a:avLst/>
          </a:prstGeom>
        </p:spPr>
      </p:pic>
      <p:sp>
        <p:nvSpPr>
          <p:cNvPr id="44" name="Rectángulo 43">
            <a:extLst>
              <a:ext uri="{FF2B5EF4-FFF2-40B4-BE49-F238E27FC236}">
                <a16:creationId xmlns:a16="http://schemas.microsoft.com/office/drawing/2014/main" id="{2C28D355-0BB0-4089-89B7-30581F3C2262}"/>
              </a:ext>
            </a:extLst>
          </p:cNvPr>
          <p:cNvSpPr/>
          <p:nvPr/>
        </p:nvSpPr>
        <p:spPr>
          <a:xfrm>
            <a:off x="2732733" y="1476239"/>
            <a:ext cx="4221283" cy="3871397"/>
          </a:xfrm>
          <a:prstGeom prst="rect">
            <a:avLst/>
          </a:prstGeom>
          <a:blipFill dpi="0" rotWithShape="1">
            <a:blip r:embed="rId4">
              <a:alphaModFix amt="23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pic>
        <p:nvPicPr>
          <p:cNvPr id="48" name="Imagen 47">
            <a:extLst>
              <a:ext uri="{FF2B5EF4-FFF2-40B4-BE49-F238E27FC236}">
                <a16:creationId xmlns:a16="http://schemas.microsoft.com/office/drawing/2014/main" id="{8149F327-83BA-4BED-874B-CB067E212ECA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5586"/>
          <a:stretch/>
        </p:blipFill>
        <p:spPr>
          <a:xfrm>
            <a:off x="0" y="8370492"/>
            <a:ext cx="2421600" cy="591774"/>
          </a:xfrm>
          <a:prstGeom prst="rect">
            <a:avLst/>
          </a:prstGeom>
        </p:spPr>
      </p:pic>
      <p:sp>
        <p:nvSpPr>
          <p:cNvPr id="50" name="CuadroTexto 49">
            <a:extLst>
              <a:ext uri="{FF2B5EF4-FFF2-40B4-BE49-F238E27FC236}">
                <a16:creationId xmlns:a16="http://schemas.microsoft.com/office/drawing/2014/main" id="{5C0D007C-A7A2-4741-8098-D5AFABA2D8E1}"/>
              </a:ext>
            </a:extLst>
          </p:cNvPr>
          <p:cNvSpPr txBox="1"/>
          <p:nvPr/>
        </p:nvSpPr>
        <p:spPr>
          <a:xfrm>
            <a:off x="3236230" y="8188761"/>
            <a:ext cx="346636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400" b="1" dirty="0">
                <a:solidFill>
                  <a:schemeClr val="bg1"/>
                </a:solidFill>
              </a:rPr>
              <a:t>SOCIOS CANACINTRA  </a:t>
            </a:r>
          </a:p>
          <a:p>
            <a:pPr algn="ctr"/>
            <a:r>
              <a:rPr lang="es-MX" sz="2400" dirty="0">
                <a:solidFill>
                  <a:schemeClr val="bg1"/>
                </a:solidFill>
              </a:rPr>
              <a:t>10% DE DESCUENTO</a:t>
            </a:r>
          </a:p>
        </p:txBody>
      </p:sp>
      <p:sp>
        <p:nvSpPr>
          <p:cNvPr id="2" name="Rectángulo 1">
            <a:extLst>
              <a:ext uri="{FF2B5EF4-FFF2-40B4-BE49-F238E27FC236}">
                <a16:creationId xmlns:a16="http://schemas.microsoft.com/office/drawing/2014/main" id="{7643D782-F08C-4324-9076-5ADEEF66BFBA}"/>
              </a:ext>
            </a:extLst>
          </p:cNvPr>
          <p:cNvSpPr/>
          <p:nvPr/>
        </p:nvSpPr>
        <p:spPr>
          <a:xfrm>
            <a:off x="0" y="33823"/>
            <a:ext cx="45719" cy="4990599"/>
          </a:xfrm>
          <a:prstGeom prst="rect">
            <a:avLst/>
          </a:prstGeom>
          <a:solidFill>
            <a:srgbClr val="E9158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srgbClr val="E9158A"/>
              </a:solidFill>
            </a:endParaRPr>
          </a:p>
        </p:txBody>
      </p:sp>
      <p:pic>
        <p:nvPicPr>
          <p:cNvPr id="24" name="Picture 2" descr="No hay ninguna descripción de la foto disponible.">
            <a:extLst>
              <a:ext uri="{FF2B5EF4-FFF2-40B4-BE49-F238E27FC236}">
                <a16:creationId xmlns:a16="http://schemas.microsoft.com/office/drawing/2014/main" id="{23946D70-43A8-4E66-ADD7-18B0CEFC05A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3620" y="33823"/>
            <a:ext cx="1480829" cy="1330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Imagen 4">
            <a:extLst>
              <a:ext uri="{FF2B5EF4-FFF2-40B4-BE49-F238E27FC236}">
                <a16:creationId xmlns:a16="http://schemas.microsoft.com/office/drawing/2014/main" id="{4145DDF0-3AEA-44AE-A24A-B28CE86C67DF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0822"/>
          <a:stretch/>
        </p:blipFill>
        <p:spPr>
          <a:xfrm>
            <a:off x="604386" y="1740106"/>
            <a:ext cx="2640279" cy="259225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29" name="Imagen 28">
            <a:extLst>
              <a:ext uri="{FF2B5EF4-FFF2-40B4-BE49-F238E27FC236}">
                <a16:creationId xmlns:a16="http://schemas.microsoft.com/office/drawing/2014/main" id="{953F9EA6-098C-4F4F-B7CC-E84441179D1D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182" b="13182"/>
          <a:stretch/>
        </p:blipFill>
        <p:spPr>
          <a:xfrm>
            <a:off x="3540442" y="1740106"/>
            <a:ext cx="2640279" cy="259225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1" name="Rectángulo 20">
            <a:extLst>
              <a:ext uri="{FF2B5EF4-FFF2-40B4-BE49-F238E27FC236}">
                <a16:creationId xmlns:a16="http://schemas.microsoft.com/office/drawing/2014/main" id="{311D006B-8890-4C8E-8924-8DE2FCC03684}"/>
              </a:ext>
            </a:extLst>
          </p:cNvPr>
          <p:cNvSpPr/>
          <p:nvPr/>
        </p:nvSpPr>
        <p:spPr>
          <a:xfrm>
            <a:off x="0" y="7146834"/>
            <a:ext cx="6888287" cy="91768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22" name="Imagen 21">
            <a:extLst>
              <a:ext uri="{FF2B5EF4-FFF2-40B4-BE49-F238E27FC236}">
                <a16:creationId xmlns:a16="http://schemas.microsoft.com/office/drawing/2014/main" id="{8066352E-15B8-47C8-B737-A1C07C15D65D}"/>
              </a:ext>
            </a:extLst>
          </p:cNvPr>
          <p:cNvPicPr>
            <a:picLocks noChangeAspect="1"/>
          </p:cNvPicPr>
          <p:nvPr/>
        </p:nvPicPr>
        <p:blipFill>
          <a:blip r:embed="rId9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759664" y="7331073"/>
            <a:ext cx="213458" cy="213458"/>
          </a:xfrm>
          <a:prstGeom prst="rect">
            <a:avLst/>
          </a:prstGeom>
        </p:spPr>
      </p:pic>
      <p:pic>
        <p:nvPicPr>
          <p:cNvPr id="23" name="Imagen 22">
            <a:extLst>
              <a:ext uri="{FF2B5EF4-FFF2-40B4-BE49-F238E27FC236}">
                <a16:creationId xmlns:a16="http://schemas.microsoft.com/office/drawing/2014/main" id="{7918610F-BE2D-4C0B-B8AB-57DB2148B336}"/>
              </a:ext>
            </a:extLst>
          </p:cNvPr>
          <p:cNvPicPr>
            <a:picLocks noChangeAspect="1"/>
          </p:cNvPicPr>
          <p:nvPr/>
        </p:nvPicPr>
        <p:blipFill>
          <a:blip r:embed="rId10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artisticPhotocopy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883" y="7694644"/>
            <a:ext cx="229227" cy="229227"/>
          </a:xfrm>
          <a:prstGeom prst="rect">
            <a:avLst/>
          </a:prstGeom>
        </p:spPr>
      </p:pic>
      <p:pic>
        <p:nvPicPr>
          <p:cNvPr id="25" name="Imagen 24">
            <a:extLst>
              <a:ext uri="{FF2B5EF4-FFF2-40B4-BE49-F238E27FC236}">
                <a16:creationId xmlns:a16="http://schemas.microsoft.com/office/drawing/2014/main" id="{137E65B1-E127-4F44-90EE-596AB9C3BFA0}"/>
              </a:ext>
            </a:extLst>
          </p:cNvPr>
          <p:cNvPicPr>
            <a:picLocks noChangeAspect="1"/>
          </p:cNvPicPr>
          <p:nvPr/>
        </p:nvPicPr>
        <p:blipFill>
          <a:blip r:embed="rId12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artisticPhotocopy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463" y="7358567"/>
            <a:ext cx="214012" cy="220995"/>
          </a:xfrm>
          <a:prstGeom prst="rect">
            <a:avLst/>
          </a:prstGeom>
        </p:spPr>
      </p:pic>
      <p:pic>
        <p:nvPicPr>
          <p:cNvPr id="26" name="Imagen 25">
            <a:extLst>
              <a:ext uri="{FF2B5EF4-FFF2-40B4-BE49-F238E27FC236}">
                <a16:creationId xmlns:a16="http://schemas.microsoft.com/office/drawing/2014/main" id="{145A6924-BEB4-4194-872C-58EA8626A5B8}"/>
              </a:ext>
            </a:extLst>
          </p:cNvPr>
          <p:cNvPicPr>
            <a:picLocks noChangeAspect="1"/>
          </p:cNvPicPr>
          <p:nvPr/>
        </p:nvPicPr>
        <p:blipFill>
          <a:blip r:embed="rId14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15">
                    <a14:imgEffect>
                      <a14:artisticPhotocopy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1735" y="7661054"/>
            <a:ext cx="262817" cy="262817"/>
          </a:xfrm>
          <a:prstGeom prst="rect">
            <a:avLst/>
          </a:prstGeom>
        </p:spPr>
      </p:pic>
      <p:sp>
        <p:nvSpPr>
          <p:cNvPr id="27" name="CuadroTexto 26">
            <a:extLst>
              <a:ext uri="{FF2B5EF4-FFF2-40B4-BE49-F238E27FC236}">
                <a16:creationId xmlns:a16="http://schemas.microsoft.com/office/drawing/2014/main" id="{9378249C-6AE2-447F-9D42-ACEAA033C0DD}"/>
              </a:ext>
            </a:extLst>
          </p:cNvPr>
          <p:cNvSpPr txBox="1"/>
          <p:nvPr/>
        </p:nvSpPr>
        <p:spPr>
          <a:xfrm>
            <a:off x="521151" y="7325393"/>
            <a:ext cx="146766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r>
              <a:rPr lang="es-MX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D-DIN" panose="020B0504030202030204" pitchFamily="34" charset="0"/>
              </a:rPr>
              <a:t>  777 135 8013</a:t>
            </a:r>
          </a:p>
        </p:txBody>
      </p:sp>
      <p:sp>
        <p:nvSpPr>
          <p:cNvPr id="28" name="Rectángulo 27">
            <a:extLst>
              <a:ext uri="{FF2B5EF4-FFF2-40B4-BE49-F238E27FC236}">
                <a16:creationId xmlns:a16="http://schemas.microsoft.com/office/drawing/2014/main" id="{B4EF7EAC-B40A-492E-8E1D-47F277620454}"/>
              </a:ext>
            </a:extLst>
          </p:cNvPr>
          <p:cNvSpPr/>
          <p:nvPr/>
        </p:nvSpPr>
        <p:spPr>
          <a:xfrm>
            <a:off x="4031123" y="7277809"/>
            <a:ext cx="2534115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es-MX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D-DIN" panose="020B0504030202030204" pitchFamily="34" charset="0"/>
              </a:rPr>
              <a:t>digitmor@gmail.com</a:t>
            </a:r>
          </a:p>
        </p:txBody>
      </p:sp>
      <p:sp>
        <p:nvSpPr>
          <p:cNvPr id="30" name="Rectángulo 29">
            <a:extLst>
              <a:ext uri="{FF2B5EF4-FFF2-40B4-BE49-F238E27FC236}">
                <a16:creationId xmlns:a16="http://schemas.microsoft.com/office/drawing/2014/main" id="{3B157CD8-BE73-4C8B-93FF-ED0CB60C5B09}"/>
              </a:ext>
            </a:extLst>
          </p:cNvPr>
          <p:cNvSpPr/>
          <p:nvPr/>
        </p:nvSpPr>
        <p:spPr>
          <a:xfrm>
            <a:off x="521151" y="7666586"/>
            <a:ext cx="2446597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D-DIN" panose="020B0504030202030204" pitchFamily="34" charset="0"/>
              </a:rPr>
              <a:t>http://digit.com.mx/</a:t>
            </a:r>
          </a:p>
        </p:txBody>
      </p:sp>
      <p:sp>
        <p:nvSpPr>
          <p:cNvPr id="31" name="Rectángulo 30">
            <a:extLst>
              <a:ext uri="{FF2B5EF4-FFF2-40B4-BE49-F238E27FC236}">
                <a16:creationId xmlns:a16="http://schemas.microsoft.com/office/drawing/2014/main" id="{6DC30454-DC87-437C-B8E3-39A54508F68F}"/>
              </a:ext>
            </a:extLst>
          </p:cNvPr>
          <p:cNvSpPr/>
          <p:nvPr/>
        </p:nvSpPr>
        <p:spPr>
          <a:xfrm>
            <a:off x="4074881" y="7565571"/>
            <a:ext cx="244659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D-DIN" panose="020B0504030202030204" pitchFamily="34" charset="0"/>
              </a:rPr>
              <a:t>FB – Digitalizaciones e Impresiones S.A. de C.V.</a:t>
            </a:r>
          </a:p>
        </p:txBody>
      </p:sp>
    </p:spTree>
    <p:extLst>
      <p:ext uri="{BB962C8B-B14F-4D97-AF65-F5344CB8AC3E}">
        <p14:creationId xmlns:p14="http://schemas.microsoft.com/office/powerpoint/2010/main" val="240648553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6145</TotalTime>
  <Words>385</Words>
  <Application>Microsoft Office PowerPoint</Application>
  <PresentationFormat>Carta (216 x 279 mm)</PresentationFormat>
  <Paragraphs>40</Paragraphs>
  <Slides>3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</vt:i4>
      </vt:variant>
    </vt:vector>
  </HeadingPairs>
  <TitlesOfParts>
    <vt:vector size="10" baseType="lpstr">
      <vt:lpstr>Aharoni</vt:lpstr>
      <vt:lpstr>Arial</vt:lpstr>
      <vt:lpstr>Calibri</vt:lpstr>
      <vt:lpstr>Calibri Light</vt:lpstr>
      <vt:lpstr>D-DIN</vt:lpstr>
      <vt:lpstr>Gotham Black</vt:lpstr>
      <vt:lpstr>Tema de Office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Shantal Hdez V</dc:creator>
  <cp:lastModifiedBy>Shantal Hdez V</cp:lastModifiedBy>
  <cp:revision>76</cp:revision>
  <dcterms:created xsi:type="dcterms:W3CDTF">2019-04-15T11:51:39Z</dcterms:created>
  <dcterms:modified xsi:type="dcterms:W3CDTF">2021-08-11T17:22:32Z</dcterms:modified>
</cp:coreProperties>
</file>