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6" r:id="rId3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3C63"/>
    <a:srgbClr val="F98D1D"/>
    <a:srgbClr val="B3CC4B"/>
    <a:srgbClr val="03823B"/>
    <a:srgbClr val="0066AD"/>
    <a:srgbClr val="8B744B"/>
    <a:srgbClr val="002868"/>
    <a:srgbClr val="675C76"/>
    <a:srgbClr val="2E5C2D"/>
    <a:srgbClr val="8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374" autoAdjust="0"/>
  </p:normalViewPr>
  <p:slideViewPr>
    <p:cSldViewPr snapToGrid="0">
      <p:cViewPr varScale="1">
        <p:scale>
          <a:sx n="84" d="100"/>
          <a:sy n="84" d="100"/>
        </p:scale>
        <p:origin x="289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4A04D-FEAD-41D0-ABCB-2EFF059D7E74}" type="datetimeFigureOut">
              <a:rPr lang="es-MX" smtClean="0"/>
              <a:t>15/01/2021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1D9B-AC77-4956-8306-2F08C8CE7D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87844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4A04D-FEAD-41D0-ABCB-2EFF059D7E74}" type="datetimeFigureOut">
              <a:rPr lang="es-MX" smtClean="0"/>
              <a:t>15/01/2021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1D9B-AC77-4956-8306-2F08C8CE7D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72810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4A04D-FEAD-41D0-ABCB-2EFF059D7E74}" type="datetimeFigureOut">
              <a:rPr lang="es-MX" smtClean="0"/>
              <a:t>15/01/2021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1D9B-AC77-4956-8306-2F08C8CE7D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46089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4A04D-FEAD-41D0-ABCB-2EFF059D7E74}" type="datetimeFigureOut">
              <a:rPr lang="es-MX" smtClean="0"/>
              <a:t>15/01/2021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1D9B-AC77-4956-8306-2F08C8CE7D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20649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4A04D-FEAD-41D0-ABCB-2EFF059D7E74}" type="datetimeFigureOut">
              <a:rPr lang="es-MX" smtClean="0"/>
              <a:t>15/01/2021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1D9B-AC77-4956-8306-2F08C8CE7D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55333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4A04D-FEAD-41D0-ABCB-2EFF059D7E74}" type="datetimeFigureOut">
              <a:rPr lang="es-MX" smtClean="0"/>
              <a:t>15/01/2021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1D9B-AC77-4956-8306-2F08C8CE7D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06210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4A04D-FEAD-41D0-ABCB-2EFF059D7E74}" type="datetimeFigureOut">
              <a:rPr lang="es-MX" smtClean="0"/>
              <a:t>15/01/2021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1D9B-AC77-4956-8306-2F08C8CE7D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23060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4A04D-FEAD-41D0-ABCB-2EFF059D7E74}" type="datetimeFigureOut">
              <a:rPr lang="es-MX" smtClean="0"/>
              <a:t>15/01/2021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1D9B-AC77-4956-8306-2F08C8CE7D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56828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4A04D-FEAD-41D0-ABCB-2EFF059D7E74}" type="datetimeFigureOut">
              <a:rPr lang="es-MX" smtClean="0"/>
              <a:t>15/01/2021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1D9B-AC77-4956-8306-2F08C8CE7D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07757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4A04D-FEAD-41D0-ABCB-2EFF059D7E74}" type="datetimeFigureOut">
              <a:rPr lang="es-MX" smtClean="0"/>
              <a:t>15/01/2021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1D9B-AC77-4956-8306-2F08C8CE7D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30169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4A04D-FEAD-41D0-ABCB-2EFF059D7E74}" type="datetimeFigureOut">
              <a:rPr lang="es-MX" smtClean="0"/>
              <a:t>15/01/2021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1D9B-AC77-4956-8306-2F08C8CE7D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39856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64A04D-FEAD-41D0-ABCB-2EFF059D7E74}" type="datetimeFigureOut">
              <a:rPr lang="es-MX" smtClean="0"/>
              <a:t>15/01/2021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31D9B-AC77-4956-8306-2F08C8CE7D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43844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6.png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12" Type="http://schemas.microsoft.com/office/2007/relationships/hdphoto" Target="../media/hdphoto3.wdp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9.png"/><Relationship Id="rId11" Type="http://schemas.openxmlformats.org/officeDocument/2006/relationships/image" Target="../media/image13.png"/><Relationship Id="rId5" Type="http://schemas.microsoft.com/office/2007/relationships/hdphoto" Target="../media/hdphoto1.wdp"/><Relationship Id="rId15" Type="http://schemas.openxmlformats.org/officeDocument/2006/relationships/image" Target="../media/image15.png"/><Relationship Id="rId10" Type="http://schemas.openxmlformats.org/officeDocument/2006/relationships/image" Target="../media/image12.png"/><Relationship Id="rId4" Type="http://schemas.openxmlformats.org/officeDocument/2006/relationships/image" Target="../media/image8.png"/><Relationship Id="rId9" Type="http://schemas.openxmlformats.org/officeDocument/2006/relationships/image" Target="../media/image11.png"/><Relationship Id="rId1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298A8743-0B29-421A-A1A4-748F069EFE9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86" b="11824"/>
          <a:stretch/>
        </p:blipFill>
        <p:spPr>
          <a:xfrm>
            <a:off x="4940031" y="7147931"/>
            <a:ext cx="1917970" cy="1996069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6A541629-56DE-4771-9FB1-D88878880F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91" y="8442163"/>
            <a:ext cx="4270916" cy="529802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4FE8278B-3BB8-4DE5-95E9-9656C710F7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140" y="7442084"/>
            <a:ext cx="3663311" cy="719333"/>
          </a:xfrm>
          <a:prstGeom prst="rect">
            <a:avLst/>
          </a:prstGeom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49327317-60FF-443F-AC78-23EA6E087BD6}"/>
              </a:ext>
            </a:extLst>
          </p:cNvPr>
          <p:cNvSpPr/>
          <p:nvPr/>
        </p:nvSpPr>
        <p:spPr>
          <a:xfrm>
            <a:off x="0" y="0"/>
            <a:ext cx="6858000" cy="17203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40AAE743-9BFD-4FCB-BD86-353F6B3C4B9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64" b="13062"/>
          <a:stretch/>
        </p:blipFill>
        <p:spPr>
          <a:xfrm>
            <a:off x="6072056" y="317541"/>
            <a:ext cx="785175" cy="3751539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6A106407-E3C2-4CFF-BE16-DBA4610084F2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256" y="493408"/>
            <a:ext cx="3983123" cy="1100233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A8E16016-B043-4BAB-8BC3-B8B8F456F162}"/>
              </a:ext>
            </a:extLst>
          </p:cNvPr>
          <p:cNvSpPr txBox="1"/>
          <p:nvPr/>
        </p:nvSpPr>
        <p:spPr>
          <a:xfrm>
            <a:off x="149800" y="4656783"/>
            <a:ext cx="6314843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2400" dirty="0">
                <a:solidFill>
                  <a:srgbClr val="1C1E21"/>
                </a:solidFill>
                <a:latin typeface="Gotham Black" pitchFamily="50" charset="0"/>
                <a:ea typeface="Arial" panose="020B0604020202020204" pitchFamily="34" charset="0"/>
              </a:rPr>
              <a:t>Incubadora básica de negocios acreditada por la Secretaría de Economía (FEDERAL) y formamos parte de la Red de Incubadoras del estado de Morelos. somos Punto de la Red de Apoyo al Emprendedor-Morelos. </a:t>
            </a: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ED75CED7-37A2-4C13-8046-C9DB35B10196}"/>
              </a:ext>
            </a:extLst>
          </p:cNvPr>
          <p:cNvSpPr/>
          <p:nvPr/>
        </p:nvSpPr>
        <p:spPr>
          <a:xfrm>
            <a:off x="0" y="3745598"/>
            <a:ext cx="5623560" cy="80354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1B9B39F1-12D4-47EF-A0FC-98D2EF8FC6D0}"/>
              </a:ext>
            </a:extLst>
          </p:cNvPr>
          <p:cNvSpPr txBox="1"/>
          <p:nvPr/>
        </p:nvSpPr>
        <p:spPr>
          <a:xfrm>
            <a:off x="100128" y="3815484"/>
            <a:ext cx="542330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800" spc="600" dirty="0">
                <a:solidFill>
                  <a:srgbClr val="1C1E21"/>
                </a:solidFill>
                <a:effectLst/>
                <a:latin typeface="D-DIN" panose="020B0504030202030204" pitchFamily="34" charset="0"/>
                <a:ea typeface="Arial" panose="020B0604020202020204" pitchFamily="34" charset="0"/>
              </a:rPr>
              <a:t>CENTRO REGIONAL DE INCUBACIÓN EMPRESARIAL </a:t>
            </a:r>
            <a:endParaRPr lang="es-MX" spc="600" dirty="0">
              <a:latin typeface="D-DIN" panose="020B0504030202030204" pitchFamily="34" charset="0"/>
            </a:endParaRP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8EB5B40A-B4F8-4281-AA57-43CD4F3E412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89" r="3394" b="6559"/>
          <a:stretch/>
        </p:blipFill>
        <p:spPr>
          <a:xfrm>
            <a:off x="200256" y="1915014"/>
            <a:ext cx="3432325" cy="1677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2958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extLst>
              <a:ext uri="{FF2B5EF4-FFF2-40B4-BE49-F238E27FC236}">
                <a16:creationId xmlns:a16="http://schemas.microsoft.com/office/drawing/2014/main" id="{A4BEF586-2F54-47A0-8A55-61B3223477E6}"/>
              </a:ext>
            </a:extLst>
          </p:cNvPr>
          <p:cNvSpPr/>
          <p:nvPr/>
        </p:nvSpPr>
        <p:spPr>
          <a:xfrm>
            <a:off x="2636717" y="8188760"/>
            <a:ext cx="4232434" cy="955239"/>
          </a:xfrm>
          <a:prstGeom prst="rect">
            <a:avLst/>
          </a:prstGeom>
          <a:solidFill>
            <a:srgbClr val="313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65570CF4-59CC-430D-BA23-BBB816F2D048}"/>
              </a:ext>
            </a:extLst>
          </p:cNvPr>
          <p:cNvSpPr/>
          <p:nvPr/>
        </p:nvSpPr>
        <p:spPr>
          <a:xfrm>
            <a:off x="0" y="154765"/>
            <a:ext cx="45719" cy="4990599"/>
          </a:xfrm>
          <a:prstGeom prst="rect">
            <a:avLst/>
          </a:prstGeom>
          <a:solidFill>
            <a:srgbClr val="203C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E1FFE72B-7D8D-460C-8F32-1D33CE5CB337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9300" y="337136"/>
            <a:ext cx="2745235" cy="848273"/>
          </a:xfrm>
          <a:prstGeom prst="rect">
            <a:avLst/>
          </a:prstGeom>
        </p:spPr>
      </p:pic>
      <p:sp>
        <p:nvSpPr>
          <p:cNvPr id="22" name="Rectángulo 21">
            <a:extLst>
              <a:ext uri="{FF2B5EF4-FFF2-40B4-BE49-F238E27FC236}">
                <a16:creationId xmlns:a16="http://schemas.microsoft.com/office/drawing/2014/main" id="{6053EAA5-B106-4578-96A0-836C72CF385A}"/>
              </a:ext>
            </a:extLst>
          </p:cNvPr>
          <p:cNvSpPr/>
          <p:nvPr/>
        </p:nvSpPr>
        <p:spPr>
          <a:xfrm>
            <a:off x="-2939" y="5301074"/>
            <a:ext cx="6888287" cy="91768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6" name="Imagen 25">
            <a:extLst>
              <a:ext uri="{FF2B5EF4-FFF2-40B4-BE49-F238E27FC236}">
                <a16:creationId xmlns:a16="http://schemas.microsoft.com/office/drawing/2014/main" id="{E6A72A5A-26F7-48DA-95E2-1E7FE54936C5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87" y="5872703"/>
            <a:ext cx="189728" cy="189728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F9F55F0E-DA26-4DF0-8683-A115045ACB2D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3737" y="5431814"/>
            <a:ext cx="214011" cy="214011"/>
          </a:xfrm>
          <a:prstGeom prst="rect">
            <a:avLst/>
          </a:prstGeom>
        </p:spPr>
      </p:pic>
      <p:pic>
        <p:nvPicPr>
          <p:cNvPr id="30" name="Imagen 29">
            <a:extLst>
              <a:ext uri="{FF2B5EF4-FFF2-40B4-BE49-F238E27FC236}">
                <a16:creationId xmlns:a16="http://schemas.microsoft.com/office/drawing/2014/main" id="{F5598CB5-5837-48DE-8417-37F991C2E8A9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49" y="5473956"/>
            <a:ext cx="214012" cy="220995"/>
          </a:xfrm>
          <a:prstGeom prst="rect">
            <a:avLst/>
          </a:prstGeom>
        </p:spPr>
      </p:pic>
      <p:sp>
        <p:nvSpPr>
          <p:cNvPr id="34" name="CuadroTexto 33">
            <a:extLst>
              <a:ext uri="{FF2B5EF4-FFF2-40B4-BE49-F238E27FC236}">
                <a16:creationId xmlns:a16="http://schemas.microsoft.com/office/drawing/2014/main" id="{7E454CDB-3307-4C18-9A04-2A813EABA322}"/>
              </a:ext>
            </a:extLst>
          </p:cNvPr>
          <p:cNvSpPr txBox="1"/>
          <p:nvPr/>
        </p:nvSpPr>
        <p:spPr>
          <a:xfrm>
            <a:off x="507037" y="5440782"/>
            <a:ext cx="19310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D-DIN" panose="020B0504030202030204" pitchFamily="34" charset="0"/>
              </a:rPr>
              <a:t>777 317 86 63</a:t>
            </a:r>
          </a:p>
        </p:txBody>
      </p:sp>
      <p:sp>
        <p:nvSpPr>
          <p:cNvPr id="38" name="Rectángulo 37">
            <a:extLst>
              <a:ext uri="{FF2B5EF4-FFF2-40B4-BE49-F238E27FC236}">
                <a16:creationId xmlns:a16="http://schemas.microsoft.com/office/drawing/2014/main" id="{0D1E42F4-405D-46C1-9028-B6B0D005760F}"/>
              </a:ext>
            </a:extLst>
          </p:cNvPr>
          <p:cNvSpPr/>
          <p:nvPr/>
        </p:nvSpPr>
        <p:spPr>
          <a:xfrm>
            <a:off x="4009709" y="5390784"/>
            <a:ext cx="268280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s-MX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-DIN" panose="020B0504030202030204" pitchFamily="34" charset="0"/>
              </a:rPr>
              <a:t>@CRIEINCUBADORA</a:t>
            </a:r>
          </a:p>
        </p:txBody>
      </p:sp>
      <p:sp>
        <p:nvSpPr>
          <p:cNvPr id="40" name="Rectángulo 39">
            <a:extLst>
              <a:ext uri="{FF2B5EF4-FFF2-40B4-BE49-F238E27FC236}">
                <a16:creationId xmlns:a16="http://schemas.microsoft.com/office/drawing/2014/main" id="{869A580E-070A-4155-82E0-780A56FB9F56}"/>
              </a:ext>
            </a:extLst>
          </p:cNvPr>
          <p:cNvSpPr/>
          <p:nvPr/>
        </p:nvSpPr>
        <p:spPr>
          <a:xfrm>
            <a:off x="505800" y="5817051"/>
            <a:ext cx="244659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D-DIN" panose="020B0504030202030204" pitchFamily="34" charset="0"/>
              </a:rPr>
              <a:t>www.crie.mx</a:t>
            </a:r>
          </a:p>
        </p:txBody>
      </p:sp>
      <p:sp>
        <p:nvSpPr>
          <p:cNvPr id="44" name="Rectángulo 43">
            <a:extLst>
              <a:ext uri="{FF2B5EF4-FFF2-40B4-BE49-F238E27FC236}">
                <a16:creationId xmlns:a16="http://schemas.microsoft.com/office/drawing/2014/main" id="{2C28D355-0BB0-4089-89B7-30581F3C2262}"/>
              </a:ext>
            </a:extLst>
          </p:cNvPr>
          <p:cNvSpPr/>
          <p:nvPr/>
        </p:nvSpPr>
        <p:spPr>
          <a:xfrm>
            <a:off x="2732733" y="1476239"/>
            <a:ext cx="4221283" cy="3871397"/>
          </a:xfrm>
          <a:prstGeom prst="rect">
            <a:avLst/>
          </a:prstGeom>
          <a:blipFill dpi="0" rotWithShape="1">
            <a:blip r:embed="rId9">
              <a:alphaModFix amt="23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48" name="Imagen 47">
            <a:extLst>
              <a:ext uri="{FF2B5EF4-FFF2-40B4-BE49-F238E27FC236}">
                <a16:creationId xmlns:a16="http://schemas.microsoft.com/office/drawing/2014/main" id="{8149F327-83BA-4BED-874B-CB067E212ECA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86"/>
          <a:stretch/>
        </p:blipFill>
        <p:spPr>
          <a:xfrm>
            <a:off x="0" y="8370492"/>
            <a:ext cx="2421600" cy="591774"/>
          </a:xfrm>
          <a:prstGeom prst="rect">
            <a:avLst/>
          </a:prstGeom>
        </p:spPr>
      </p:pic>
      <p:sp>
        <p:nvSpPr>
          <p:cNvPr id="50" name="CuadroTexto 49">
            <a:extLst>
              <a:ext uri="{FF2B5EF4-FFF2-40B4-BE49-F238E27FC236}">
                <a16:creationId xmlns:a16="http://schemas.microsoft.com/office/drawing/2014/main" id="{5C0D007C-A7A2-4741-8098-D5AFABA2D8E1}"/>
              </a:ext>
            </a:extLst>
          </p:cNvPr>
          <p:cNvSpPr txBox="1"/>
          <p:nvPr/>
        </p:nvSpPr>
        <p:spPr>
          <a:xfrm>
            <a:off x="2532206" y="8290521"/>
            <a:ext cx="4622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>
                <a:solidFill>
                  <a:schemeClr val="bg1"/>
                </a:solidFill>
              </a:rPr>
              <a:t>SOCIOS CANACINTRA  </a:t>
            </a:r>
          </a:p>
          <a:p>
            <a:pPr algn="ctr"/>
            <a:r>
              <a:rPr lang="es-MX" sz="2000" dirty="0">
                <a:solidFill>
                  <a:schemeClr val="bg1"/>
                </a:solidFill>
              </a:rPr>
              <a:t>5% DE DESCUENTO 1ER.PROYECTO</a:t>
            </a:r>
          </a:p>
        </p:txBody>
      </p:sp>
      <p:sp>
        <p:nvSpPr>
          <p:cNvPr id="70" name="Rectángulo 69">
            <a:extLst>
              <a:ext uri="{FF2B5EF4-FFF2-40B4-BE49-F238E27FC236}">
                <a16:creationId xmlns:a16="http://schemas.microsoft.com/office/drawing/2014/main" id="{E130D611-DDDF-4203-86E2-7EEA3DD09E02}"/>
              </a:ext>
            </a:extLst>
          </p:cNvPr>
          <p:cNvSpPr/>
          <p:nvPr/>
        </p:nvSpPr>
        <p:spPr>
          <a:xfrm>
            <a:off x="4025735" y="5734619"/>
            <a:ext cx="267817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s-MX" sz="1100" dirty="0">
                <a:solidFill>
                  <a:schemeClr val="bg2">
                    <a:lumMod val="25000"/>
                  </a:schemeClr>
                </a:solidFill>
                <a:latin typeface="D-DIN" panose="020B0504030202030204" pitchFamily="34" charset="0"/>
              </a:rPr>
              <a:t>Av. Emiliano Zapata No. 200 (Planta Baja) Col. Tlaltenango Cuernavaca, Morelos</a:t>
            </a:r>
          </a:p>
        </p:txBody>
      </p:sp>
      <p:pic>
        <p:nvPicPr>
          <p:cNvPr id="71" name="Imagen 70">
            <a:extLst>
              <a:ext uri="{FF2B5EF4-FFF2-40B4-BE49-F238E27FC236}">
                <a16:creationId xmlns:a16="http://schemas.microsoft.com/office/drawing/2014/main" id="{4321500F-D5D8-489E-84A3-3E88BD823E0C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4117" y="5781916"/>
            <a:ext cx="164100" cy="262817"/>
          </a:xfrm>
          <a:prstGeom prst="rect">
            <a:avLst/>
          </a:prstGeom>
        </p:spPr>
      </p:pic>
      <p:sp>
        <p:nvSpPr>
          <p:cNvPr id="73" name="CuadroTexto 72">
            <a:extLst>
              <a:ext uri="{FF2B5EF4-FFF2-40B4-BE49-F238E27FC236}">
                <a16:creationId xmlns:a16="http://schemas.microsoft.com/office/drawing/2014/main" id="{AE5D590E-3ACC-4986-99E2-5050A28D7D82}"/>
              </a:ext>
            </a:extLst>
          </p:cNvPr>
          <p:cNvSpPr txBox="1"/>
          <p:nvPr/>
        </p:nvSpPr>
        <p:spPr>
          <a:xfrm>
            <a:off x="133667" y="1197447"/>
            <a:ext cx="6558843" cy="4078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200" b="1" dirty="0">
                <a:solidFill>
                  <a:srgbClr val="001043"/>
                </a:solidFill>
              </a:rPr>
              <a:t>SERVICIOS</a:t>
            </a:r>
          </a:p>
          <a:p>
            <a:pPr algn="just"/>
            <a:r>
              <a:rPr lang="es-MX" sz="1300" dirty="0"/>
              <a:t>Somos facilitadores de propuestas de negocio, generando el autoempleo y empleo en las comunidades en donde se asientan pequeños negocios, logrando el desarrollo socioeconómico de la comunidad, Municipio y Estado. Proporcionamos asistencia y entrenamiento para la consolidación de la empresa morelense, así como en el desarrollo y evaluación tecnológica.</a:t>
            </a:r>
          </a:p>
          <a:p>
            <a:pPr algn="just"/>
            <a:endParaRPr lang="es-MX" sz="1300" dirty="0"/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MX" sz="1300" dirty="0"/>
              <a:t>Impulsar la creación de empresas productivas, mediante servicios de asesoría, capacitación y apoyo para el análisis de los factores que incrementen las probabilidades de éxito de las ideas de negocio de los emprendedores. 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es-MX" sz="1300" dirty="0"/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MX" sz="1300" dirty="0"/>
              <a:t>Prestar servicios de asesoría legal, financiera y contable; asesoría en estrategia, planeación, inversión operaciones y de cualquier clase a los clientes de la sociedad, sin que ello constituya una especulación comercial.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es-MX" sz="1300" dirty="0"/>
          </a:p>
          <a:p>
            <a:pPr algn="just"/>
            <a:r>
              <a:rPr lang="es-MX" sz="1300" dirty="0"/>
              <a:t>Ser facilitadores de propuestas de negocio, generando el autoempleo y empleo en las comunidades en donde se asientan pequeños negocios, logrando el desarrollo socioeconómico de la comunidad, Municipio y Estado. </a:t>
            </a:r>
          </a:p>
          <a:p>
            <a:pPr algn="just"/>
            <a:endParaRPr lang="es-MX" sz="1300" dirty="0"/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MX" sz="1300" dirty="0"/>
              <a:t>Proporcionar asistencia y entrenamiento para la consolidación de la empresa morelense.</a:t>
            </a:r>
          </a:p>
        </p:txBody>
      </p:sp>
      <p:pic>
        <p:nvPicPr>
          <p:cNvPr id="74" name="Imagen 73">
            <a:extLst>
              <a:ext uri="{FF2B5EF4-FFF2-40B4-BE49-F238E27FC236}">
                <a16:creationId xmlns:a16="http://schemas.microsoft.com/office/drawing/2014/main" id="{C2360A51-7097-4138-8B0C-A9A8B27776FF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89" r="3394" b="6559"/>
          <a:stretch/>
        </p:blipFill>
        <p:spPr>
          <a:xfrm>
            <a:off x="256005" y="5678"/>
            <a:ext cx="2595193" cy="1268059"/>
          </a:xfrm>
          <a:prstGeom prst="rect">
            <a:avLst/>
          </a:prstGeom>
        </p:spPr>
      </p:pic>
      <p:sp>
        <p:nvSpPr>
          <p:cNvPr id="75" name="Rectángulo 74">
            <a:extLst>
              <a:ext uri="{FF2B5EF4-FFF2-40B4-BE49-F238E27FC236}">
                <a16:creationId xmlns:a16="http://schemas.microsoft.com/office/drawing/2014/main" id="{8F4F619F-745F-47A4-B78D-EC923F2145E1}"/>
              </a:ext>
            </a:extLst>
          </p:cNvPr>
          <p:cNvSpPr/>
          <p:nvPr/>
        </p:nvSpPr>
        <p:spPr>
          <a:xfrm>
            <a:off x="3456614" y="6320624"/>
            <a:ext cx="2933608" cy="1756165"/>
          </a:xfrm>
          <a:prstGeom prst="rect">
            <a:avLst/>
          </a:prstGeom>
          <a:blipFill dpi="0" rotWithShape="1">
            <a:blip r:embed="rId14"/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6" name="Rectángulo 75">
            <a:extLst>
              <a:ext uri="{FF2B5EF4-FFF2-40B4-BE49-F238E27FC236}">
                <a16:creationId xmlns:a16="http://schemas.microsoft.com/office/drawing/2014/main" id="{D52CBD29-808E-4F1B-8F9F-F30E5C01C1B6}"/>
              </a:ext>
            </a:extLst>
          </p:cNvPr>
          <p:cNvSpPr/>
          <p:nvPr/>
        </p:nvSpPr>
        <p:spPr>
          <a:xfrm>
            <a:off x="413915" y="6323018"/>
            <a:ext cx="2933608" cy="1756165"/>
          </a:xfrm>
          <a:prstGeom prst="rect">
            <a:avLst/>
          </a:prstGeom>
          <a:blipFill dpi="0" rotWithShape="1">
            <a:blip r:embed="rId15"/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064855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Tema de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2122</TotalTime>
  <Words>253</Words>
  <Application>Microsoft Office PowerPoint</Application>
  <PresentationFormat>Carta (216 x 279 mm)</PresentationFormat>
  <Paragraphs>18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D-DIN</vt:lpstr>
      <vt:lpstr>Gotham Black</vt:lpstr>
      <vt:lpstr>Tema de Office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Shantal Hdez V</dc:creator>
  <cp:lastModifiedBy>Shantal Hdez V</cp:lastModifiedBy>
  <cp:revision>65</cp:revision>
  <dcterms:created xsi:type="dcterms:W3CDTF">2019-04-15T11:51:39Z</dcterms:created>
  <dcterms:modified xsi:type="dcterms:W3CDTF">2021-01-15T13:04:00Z</dcterms:modified>
</cp:coreProperties>
</file>